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0" r:id="rId3"/>
    <p:sldId id="263" r:id="rId4"/>
    <p:sldId id="266" r:id="rId5"/>
    <p:sldId id="269" r:id="rId6"/>
    <p:sldId id="272" r:id="rId7"/>
    <p:sldId id="275" r:id="rId8"/>
    <p:sldId id="278" r:id="rId9"/>
    <p:sldId id="281" r:id="rId10"/>
    <p:sldId id="284" r:id="rId11"/>
    <p:sldId id="287" r:id="rId12"/>
    <p:sldId id="290" r:id="rId13"/>
    <p:sldId id="293" r:id="rId14"/>
    <p:sldId id="296" r:id="rId15"/>
    <p:sldId id="299" r:id="rId16"/>
    <p:sldId id="302" r:id="rId17"/>
    <p:sldId id="305" r:id="rId18"/>
    <p:sldId id="308" r:id="rId19"/>
    <p:sldId id="311" r:id="rId20"/>
    <p:sldId id="314" r:id="rId21"/>
    <p:sldId id="317" r:id="rId22"/>
    <p:sldId id="320" r:id="rId23"/>
    <p:sldId id="323" r:id="rId24"/>
    <p:sldId id="326" r:id="rId25"/>
    <p:sldId id="329" r:id="rId26"/>
    <p:sldId id="332" r:id="rId27"/>
    <p:sldId id="335" r:id="rId28"/>
    <p:sldId id="338" r:id="rId29"/>
    <p:sldId id="341" r:id="rId30"/>
    <p:sldId id="344" r:id="rId31"/>
    <p:sldId id="347" r:id="rId32"/>
    <p:sldId id="350" r:id="rId33"/>
    <p:sldId id="353" r:id="rId34"/>
    <p:sldId id="356" r:id="rId35"/>
    <p:sldId id="359" r:id="rId36"/>
    <p:sldId id="362" r:id="rId37"/>
    <p:sldId id="365" r:id="rId38"/>
    <p:sldId id="368" r:id="rId39"/>
    <p:sldId id="371" r:id="rId40"/>
    <p:sldId id="374" r:id="rId41"/>
    <p:sldId id="377" r:id="rId42"/>
    <p:sldId id="380" r:id="rId43"/>
    <p:sldId id="383" r:id="rId44"/>
    <p:sldId id="386" r:id="rId45"/>
    <p:sldId id="389" r:id="rId46"/>
    <p:sldId id="256" r:id="rId47"/>
  </p:sldIdLst>
  <p:sldSz cx="9144000" cy="6858000" type="screen4x3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tags" Target="tags/tag1.xml" /><Relationship Id="rId49" Type="http://schemas.openxmlformats.org/officeDocument/2006/relationships/presProps" Target="presProps.xml" /><Relationship Id="rId5" Type="http://schemas.openxmlformats.org/officeDocument/2006/relationships/slide" Target="slides/slide3.xml" /><Relationship Id="rId50" Type="http://schemas.openxmlformats.org/officeDocument/2006/relationships/viewProps" Target="viewProps.xml" /><Relationship Id="rId51" Type="http://schemas.openxmlformats.org/officeDocument/2006/relationships/theme" Target="theme/theme1.xml" /><Relationship Id="rId52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1986" name="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/>
            <a:r>
              <a:rPr lang="zh-CN" altLang="en-US" sz="1200"/>
              <a:t>*</a:t>
            </a:r>
            <a:endParaRPr lang="en-US" altLang="zh-CN" sz="1200"/>
          </a:p>
        </p:txBody>
      </p:sp>
      <p:sp>
        <p:nvSpPr>
          <p:cNvPr id="41987" name=""/>
          <p:cNvSpPr/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/>
            <a:fld id="{0F161D13-5BAD-4503-8482-9CD63EFBFED5}" type="datetime1">
              <a:rPr lang="zh-CN" altLang="en-US" sz="1200"/>
              <a:t>*</a:t>
            </a:fld>
            <a:endParaRPr lang="en-US" altLang="zh-CN" sz="1200"/>
          </a:p>
        </p:txBody>
      </p:sp>
      <p:sp>
        <p:nvSpPr>
          <p:cNvPr id="41988" name="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</p:sp>
      <p:sp>
        <p:nvSpPr>
          <p:cNvPr id="41989" name="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1990" name=""/>
          <p:cNvSpPr/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/>
            <a:fld id="{065428C9-9538-40C4-909D-DE2267FC8AB4}" type="footer">
              <a:rPr lang="zh-CN" altLang="en-US" sz="1200"/>
              <a:t>*</a:t>
            </a:fld>
            <a:endParaRPr lang="en-US" altLang="zh-CN" sz="1200"/>
          </a:p>
        </p:txBody>
      </p:sp>
      <p:sp>
        <p:nvSpPr>
          <p:cNvPr id="41991" name=""/>
          <p:cNvSpPr/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 algn="r"/>
            <a:fld id="{879F03FF-EADB-4D9A-A223-ED25BA22D7AF}" type="slidenum">
              <a:rPr lang="zh-CN" altLang="en-US" sz="1200"/>
              <a:t>*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736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52736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545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7545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750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7750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955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7955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593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9593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98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9798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870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2870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075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3075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304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4304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737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5737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352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6352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377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0377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966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6966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171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7171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785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7785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110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3110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315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3315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725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3725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977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5977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929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3929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339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4339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749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4749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883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4883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953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4953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568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5568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158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5158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581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7581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990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7990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195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8195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400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8400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605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8605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857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0857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62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1062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317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6317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267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1267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677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1677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881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1881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661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9661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44</a:t>
            </a:fld>
          </a:p>
        </p:txBody>
      </p:sp>
    </p:spTree>
    <p:extLst>
      <p:ext uri="{BB962C8B-B14F-4D97-AF65-F5344CB8AC3E}">
        <p14:creationId xmlns:p14="http://schemas.microsoft.com/office/powerpoint/2010/main" val="398204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5218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65219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7266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67267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9314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69315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1362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71363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3410" name="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73411" name=""/>
          <p:cNvSpPr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42876"/>
            <a:ext cx="10287000" cy="7715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emf" /><Relationship Id="rId11" Type="http://schemas.openxmlformats.org/officeDocument/2006/relationships/image" Target="../media/image13.png" /><Relationship Id="rId12" Type="http://schemas.openxmlformats.org/officeDocument/2006/relationships/vmlDrawing" Target="../drawings/vmlDrawing1.v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11.png" /><Relationship Id="rId9" Type="http://schemas.openxmlformats.org/officeDocument/2006/relationships/oleObject" Target="../embeddings/oleObject1.bin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.w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png" /><Relationship Id="rId11" Type="http://schemas.openxmlformats.org/officeDocument/2006/relationships/oleObject" Target="../embeddings/oleObject2.bin" TargetMode="Internal" /><Relationship Id="rId12" Type="http://schemas.openxmlformats.org/officeDocument/2006/relationships/image" Target="../media/image12.emf" /><Relationship Id="rId13" Type="http://schemas.openxmlformats.org/officeDocument/2006/relationships/oleObject" Target="../embeddings/oleObject3.bin" TargetMode="Internal" /><Relationship Id="rId14" Type="http://schemas.openxmlformats.org/officeDocument/2006/relationships/vmlDrawing" Target="../drawings/vmlDrawing2.v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6.png" /><Relationship Id="rId4" Type="http://schemas.openxmlformats.org/officeDocument/2006/relationships/image" Target="../media/image13.png" /><Relationship Id="rId5" Type="http://schemas.openxmlformats.org/officeDocument/2006/relationships/image" Target="../media/image7.png" /><Relationship Id="rId6" Type="http://schemas.openxmlformats.org/officeDocument/2006/relationships/image" Target="../media/image3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w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9.w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0.w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Relationship Id="rId6" Type="http://schemas.openxmlformats.org/officeDocument/2006/relationships/image" Target="../media/image2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Relationship Id="rId4" Type="http://schemas.openxmlformats.org/officeDocument/2006/relationships/image" Target="../media/image2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3.png" /><Relationship Id="rId4" Type="http://schemas.openxmlformats.org/officeDocument/2006/relationships/image" Target="../media/image34.png" /><Relationship Id="rId5" Type="http://schemas.openxmlformats.org/officeDocument/2006/relationships/image" Target="../media/image35.png" /><Relationship Id="rId6" Type="http://schemas.openxmlformats.org/officeDocument/2006/relationships/image" Target="../media/image36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7.png" /><Relationship Id="rId4" Type="http://schemas.openxmlformats.org/officeDocument/2006/relationships/image" Target="../media/image3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0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1.png" /><Relationship Id="rId4" Type="http://schemas.openxmlformats.org/officeDocument/2006/relationships/image" Target="../media/image4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5.png" /><Relationship Id="rId4" Type="http://schemas.openxmlformats.org/officeDocument/2006/relationships/image" Target="../media/image46.png" /><Relationship Id="rId5" Type="http://schemas.openxmlformats.org/officeDocument/2006/relationships/image" Target="../media/image47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5.png" /><Relationship Id="rId4" Type="http://schemas.openxmlformats.org/officeDocument/2006/relationships/image" Target="../media/image48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9.wmf" /><Relationship Id="rId4" Type="http://schemas.openxmlformats.org/officeDocument/2006/relationships/image" Target="../media/image3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52.png" /><Relationship Id="rId4" Type="http://schemas.openxmlformats.org/officeDocument/2006/relationships/image" Target="../media/image5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54.png" /><Relationship Id="rId4" Type="http://schemas.openxmlformats.org/officeDocument/2006/relationships/image" Target="../media/image55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56.png" /><Relationship Id="rId4" Type="http://schemas.openxmlformats.org/officeDocument/2006/relationships/image" Target="../media/image57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58.png" /><Relationship Id="rId4" Type="http://schemas.openxmlformats.org/officeDocument/2006/relationships/image" Target="../media/image59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6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61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6338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ea typeface="宋体" pitchFamily="2" charset="-122"/>
              </a:rPr>
              <a:t>江森自控楼宇自动化控制培训</a:t>
            </a:r>
          </a:p>
        </p:txBody>
      </p:sp>
      <p:sp>
        <p:nvSpPr>
          <p:cNvPr id="526339" name=""/>
          <p:cNvSpPr/>
          <p:nvPr>
            <p:ph type="body" idx="1"/>
          </p:nvPr>
        </p:nvSpPr>
        <p:spPr>
          <a:xfrm>
            <a:off x="458788" y="5553075"/>
            <a:ext cx="8223250" cy="396875"/>
          </a:xfrm>
          <a:prstGeom prst="rect">
            <a:avLst/>
          </a:prstGeom>
          <a:noFill/>
          <a:ln>
            <a:miter lim="800000"/>
          </a:ln>
        </p:spPr>
        <p:txBody>
          <a:bodyPr>
            <a:spAutoFit/>
          </a:bodyPr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 algn="ctr">
              <a:buNone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52634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43088" y="1360488"/>
            <a:ext cx="5221288" cy="4144962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5263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D11BF32B-F9EE-4AEB-9C1E-30CF00E56B53}" type="slidenum">
              <a:rPr lang="zh-CN" altLang="en-US" sz="1000">
                <a:latin typeface="Arial"/>
                <a:ea typeface="ＭＳ Ｐゴシック" pitchFamily="34" charset="-128"/>
              </a:r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39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4434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、状态灯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443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pic>
        <p:nvPicPr>
          <p:cNvPr id="274436" name=""/>
          <p:cNvPicPr/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2863850" y="2630488"/>
            <a:ext cx="3670300" cy="2968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4437" name=""/>
          <p:cNvSpPr/>
          <p:nvPr/>
        </p:nvSpPr>
        <p:spPr>
          <a:xfrm>
            <a:off x="3302000" y="3683000"/>
            <a:ext cx="469900" cy="7874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4438" name=""/>
          <p:cNvSpPr/>
          <p:nvPr/>
        </p:nvSpPr>
        <p:spPr>
          <a:xfrm>
            <a:off x="1495425" y="3313112"/>
            <a:ext cx="1209675" cy="1141412"/>
          </a:xfrm>
          <a:prstGeom prst="wedgeRoundRectCallout">
            <a:avLst>
              <a:gd name="adj1" fmla="val 97639"/>
              <a:gd name="adj2" fmla="val 1759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 algn="r"/>
            <a:r>
              <a:rPr lang="zh-CN" altLang="fr-FR" sz="1600" b="1">
                <a:solidFill>
                  <a:srgbClr val="008000"/>
                </a:solidFill>
                <a:latin typeface="宋体" pitchFamily="2" charset="-122"/>
              </a:rPr>
              <a:t>电源灯</a:t>
            </a:r>
          </a:p>
          <a:p>
            <a:pPr lvl="0" algn="r"/>
            <a:r>
              <a:rPr lang="zh-CN" altLang="fr-FR" sz="1600" b="1">
                <a:solidFill>
                  <a:srgbClr val="008000"/>
                </a:solidFill>
                <a:latin typeface="宋体" pitchFamily="2" charset="-122"/>
              </a:rPr>
              <a:t>故障灯</a:t>
            </a:r>
          </a:p>
          <a:p>
            <a:pPr lvl="0" algn="r"/>
            <a:r>
              <a:rPr lang="fr-FR" altLang="zh-CN" sz="1600" b="1">
                <a:solidFill>
                  <a:srgbClr val="008000"/>
                </a:solidFill>
                <a:latin typeface="宋体" pitchFamily="2" charset="-122"/>
              </a:rPr>
              <a:t>SA</a:t>
            </a:r>
            <a:r>
              <a:rPr lang="zh-CN" altLang="fr-FR" sz="1600" b="1">
                <a:solidFill>
                  <a:srgbClr val="008000"/>
                </a:solidFill>
                <a:latin typeface="宋体" pitchFamily="2" charset="-122"/>
              </a:rPr>
              <a:t>总线灯</a:t>
            </a:r>
          </a:p>
          <a:p>
            <a:pPr lvl="0" algn="r"/>
            <a:r>
              <a:rPr lang="fr-FR" altLang="zh-CN" sz="1600" b="1">
                <a:solidFill>
                  <a:srgbClr val="008000"/>
                </a:solidFill>
                <a:latin typeface="宋体" pitchFamily="2" charset="-122"/>
              </a:rPr>
              <a:t>FC</a:t>
            </a:r>
            <a:r>
              <a:rPr lang="zh-CN" altLang="fr-FR" sz="1600" b="1">
                <a:solidFill>
                  <a:srgbClr val="008000"/>
                </a:solidFill>
                <a:latin typeface="宋体" pitchFamily="2" charset="-122"/>
              </a:rPr>
              <a:t>总线灯</a:t>
            </a:r>
            <a:endParaRPr lang="fr-FR" altLang="zh-CN" sz="1600" b="1">
              <a:solidFill>
                <a:srgbClr val="008000"/>
              </a:solidFill>
              <a:latin typeface="宋体" pitchFamily="2" charset="-122"/>
            </a:endParaRPr>
          </a:p>
        </p:txBody>
      </p:sp>
      <p:sp>
        <p:nvSpPr>
          <p:cNvPr id="2744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FD66A925-86E7-4DB9-90D1-58962E8E03A8}" type="slidenum">
              <a:rPr lang="zh-CN" altLang="en-US" sz="1000">
                <a:latin typeface="Arial"/>
                <a:ea typeface="ＭＳ Ｐゴシック" pitchFamily="34" charset="-128"/>
              </a:r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4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/>
      <p:bldP spid="2744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48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2544762"/>
            <a:ext cx="4038600" cy="303688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276482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、显示器（如有）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6483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276485" name=""/>
          <p:cNvSpPr/>
          <p:nvPr/>
        </p:nvSpPr>
        <p:spPr>
          <a:xfrm>
            <a:off x="3302000" y="3683000"/>
            <a:ext cx="2641600" cy="7874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6486" name=""/>
          <p:cNvSpPr/>
          <p:nvPr/>
        </p:nvSpPr>
        <p:spPr>
          <a:xfrm>
            <a:off x="1089025" y="3313112"/>
            <a:ext cx="1616075" cy="874712"/>
          </a:xfrm>
          <a:prstGeom prst="wedgeRoundRectCallout">
            <a:avLst>
              <a:gd name="adj1" fmla="val 85657"/>
              <a:gd name="adj2" fmla="val 3820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 algn="ctr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Integral</a:t>
            </a:r>
          </a:p>
          <a:p>
            <a:pPr lvl="0" algn="ctr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或者</a:t>
            </a:r>
          </a:p>
          <a:p>
            <a:pPr lvl="0" algn="ctr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Stand-alone</a:t>
            </a:r>
            <a:endParaRPr lang="fr-FR" altLang="zh-CN" b="1">
              <a:solidFill>
                <a:srgbClr val="008000"/>
              </a:solidFill>
            </a:endParaRPr>
          </a:p>
        </p:txBody>
      </p:sp>
      <p:sp>
        <p:nvSpPr>
          <p:cNvPr id="2764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2178BDED-38FE-4850-AB68-7A32A61F5763}" type="slidenum">
              <a:rPr lang="zh-CN" altLang="en-US" sz="1000">
                <a:latin typeface="Arial"/>
                <a:ea typeface="ＭＳ Ｐゴシック" pitchFamily="34" charset="-128"/>
              </a:r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uild="p"/>
      <p:bldP spid="2764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8531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二、硬件设置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、地址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853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cxnSp>
        <p:nvCxnSpPr>
          <p:cNvPr id="278536" name=""/>
          <p:cNvCxnSpPr/>
          <p:nvPr/>
        </p:nvCxnSpPr>
        <p:spPr>
          <a:xfrm rot="180000" flipH="1">
            <a:off x="4810125" y="2554288"/>
            <a:ext cx="2300288" cy="3500438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cxnSp>
        <p:nvCxnSpPr>
          <p:cNvPr id="278541" name=""/>
          <p:cNvCxnSpPr/>
          <p:nvPr/>
        </p:nvCxnSpPr>
        <p:spPr>
          <a:xfrm rot="16200000" flipH="1">
            <a:off x="4381500" y="3108325"/>
            <a:ext cx="536575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86262" y="3233738"/>
            <a:ext cx="579438" cy="76517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78543" name=""/>
          <p:cNvCxnSpPr/>
          <p:nvPr/>
        </p:nvCxnSpPr>
        <p:spPr>
          <a:xfrm flipH="1" flipV="1">
            <a:off x="6169025" y="2951162"/>
            <a:ext cx="665162" cy="131762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cxnSp>
        <p:nvCxnSpPr>
          <p:cNvPr id="278544" name=""/>
          <p:cNvCxnSpPr/>
          <p:nvPr/>
        </p:nvCxnSpPr>
        <p:spPr>
          <a:xfrm flipH="1">
            <a:off x="3325812" y="2849562"/>
            <a:ext cx="194310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45" name=""/>
          <p:cNvPicPr/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5245100" y="2514600"/>
            <a:ext cx="952500" cy="76993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78546" name=""/>
          <p:cNvCxnSpPr/>
          <p:nvPr/>
        </p:nvCxnSpPr>
        <p:spPr>
          <a:xfrm rot="16200000" flipH="1">
            <a:off x="3237706" y="3118644"/>
            <a:ext cx="525462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cxnSp>
        <p:nvCxnSpPr>
          <p:cNvPr id="278547" name=""/>
          <p:cNvCxnSpPr/>
          <p:nvPr/>
        </p:nvCxnSpPr>
        <p:spPr>
          <a:xfrm flipH="1">
            <a:off x="3530600" y="4876800"/>
            <a:ext cx="854075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48" name=""/>
          <p:cNvPicPr/>
          <p:nvPr/>
        </p:nvPicPr>
        <p:blipFill>
          <a:blip r:embed="rId5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712" y="4511675"/>
            <a:ext cx="596900" cy="620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8549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3316288" y="3330575"/>
            <a:ext cx="346075" cy="34766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78550" name=""/>
          <p:cNvCxnSpPr/>
          <p:nvPr/>
        </p:nvCxnSpPr>
        <p:spPr>
          <a:xfrm flipH="1" flipV="1">
            <a:off x="4797425" y="4897438"/>
            <a:ext cx="627062" cy="12382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grpSp>
        <p:nvGrpSpPr>
          <p:cNvPr id="278551" name=""/>
          <p:cNvGrpSpPr/>
          <p:nvPr/>
        </p:nvGrpSpPr>
        <p:grpSpPr>
          <a:xfrm>
            <a:off x="6559550" y="3182938"/>
            <a:ext cx="1119188" cy="765175"/>
            <a:chOff x="2355" y="2769"/>
            <a:chExt cx="705" cy="482"/>
          </a:xfrm>
        </p:grpSpPr>
        <p:cxnSp>
          <p:nvCxnSpPr>
            <p:cNvPr id="278552" name=""/>
            <p:cNvCxnSpPr/>
            <p:nvPr/>
          </p:nvCxnSpPr>
          <p:spPr>
            <a:xfrm flipH="1" flipV="1">
              <a:off x="2355" y="2945"/>
              <a:ext cx="419" cy="83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miter lim="800000"/>
            </a:ln>
          </p:spPr>
        </p:cxnSp>
        <p:pic>
          <p:nvPicPr>
            <p:cNvPr id="278553" nam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95" y="2769"/>
              <a:ext cx="365" cy="48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cxnSp>
        <p:nvCxnSpPr>
          <p:cNvPr id="278554" name=""/>
          <p:cNvCxnSpPr/>
          <p:nvPr/>
        </p:nvCxnSpPr>
        <p:spPr>
          <a:xfrm flipH="1">
            <a:off x="5549900" y="2882900"/>
            <a:ext cx="434975" cy="5461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55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348288" y="3394075"/>
            <a:ext cx="346075" cy="34766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78556" name=""/>
          <p:cNvCxnSpPr/>
          <p:nvPr/>
        </p:nvCxnSpPr>
        <p:spPr>
          <a:xfrm rot="16200000" flipH="1">
            <a:off x="3816350" y="3114675"/>
            <a:ext cx="523875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5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14762" y="3246438"/>
            <a:ext cx="579438" cy="765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8558" name=""/>
          <p:cNvSpPr/>
          <p:nvPr/>
        </p:nvSpPr>
        <p:spPr>
          <a:xfrm>
            <a:off x="5302250" y="2312988"/>
            <a:ext cx="8778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>
                <a:solidFill>
                  <a:srgbClr val="C0C0C0"/>
                </a:solidFill>
              </a:rPr>
              <a:t>FEC2610</a:t>
            </a:r>
          </a:p>
        </p:txBody>
      </p:sp>
      <p:sp>
        <p:nvSpPr>
          <p:cNvPr id="278559" name=""/>
          <p:cNvSpPr/>
          <p:nvPr/>
        </p:nvSpPr>
        <p:spPr>
          <a:xfrm>
            <a:off x="4146550" y="51323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>
                <a:solidFill>
                  <a:srgbClr val="C0C0C0"/>
                </a:solidFill>
              </a:rPr>
              <a:t>VMA1600</a:t>
            </a:r>
          </a:p>
        </p:txBody>
      </p:sp>
      <p:sp>
        <p:nvSpPr>
          <p:cNvPr id="278560" name=""/>
          <p:cNvSpPr/>
          <p:nvPr/>
        </p:nvSpPr>
        <p:spPr>
          <a:xfrm>
            <a:off x="4019550" y="40020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IOMx710</a:t>
            </a:r>
          </a:p>
        </p:txBody>
      </p:sp>
      <p:sp>
        <p:nvSpPr>
          <p:cNvPr id="278561" name=""/>
          <p:cNvSpPr/>
          <p:nvPr/>
        </p:nvSpPr>
        <p:spPr>
          <a:xfrm>
            <a:off x="6999288" y="39385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>
                <a:solidFill>
                  <a:srgbClr val="C0C0C0"/>
                </a:solidFill>
              </a:rPr>
              <a:t>IOMx710</a:t>
            </a:r>
          </a:p>
        </p:txBody>
      </p:sp>
      <p:cxnSp>
        <p:nvCxnSpPr>
          <p:cNvPr id="278564" name=""/>
          <p:cNvCxnSpPr/>
          <p:nvPr/>
        </p:nvCxnSpPr>
        <p:spPr>
          <a:xfrm rot="16200000" flipH="1">
            <a:off x="3375819" y="5037931"/>
            <a:ext cx="325438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278565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3344862" y="4951412"/>
            <a:ext cx="381000" cy="56991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78566" name=""/>
          <p:cNvGrpSpPr/>
          <p:nvPr/>
        </p:nvGrpSpPr>
        <p:grpSpPr>
          <a:xfrm>
            <a:off x="6991350" y="2089150"/>
            <a:ext cx="1060450" cy="674688"/>
            <a:chOff x="2157" y="1315"/>
            <a:chExt cx="3248" cy="1373"/>
          </a:xfrm>
        </p:grpSpPr>
        <p:cxnSp>
          <p:nvCxnSpPr>
            <p:cNvPr id="278567" name=""/>
            <p:cNvCxnSpPr/>
            <p:nvPr/>
          </p:nvCxnSpPr>
          <p:spPr>
            <a:xfrm rot="240000" flipH="1">
              <a:off x="4211" y="2134"/>
              <a:ext cx="113" cy="213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278568" name=""/>
            <p:cNvPicPr/>
            <p:nvPr>
              <p:ph sz="quarter" idx="2"/>
            </p:nvPr>
          </p:nvPicPr>
          <p:blipFill>
            <a:blip r:embed="rId8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" y="2286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278569" name=""/>
            <p:cNvCxnSpPr/>
            <p:nvPr/>
          </p:nvCxnSpPr>
          <p:spPr>
            <a:xfrm rot="240000" flipH="1">
              <a:off x="2932" y="1857"/>
              <a:ext cx="147" cy="244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278570" name=""/>
            <p:cNvPicPr/>
            <p:nvPr/>
          </p:nvPicPr>
          <p:blipFill>
            <a:blip r:embed="rId8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6" y="2038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278571" name=""/>
            <p:cNvCxnSpPr/>
            <p:nvPr/>
          </p:nvCxnSpPr>
          <p:spPr>
            <a:xfrm rot="240000" flipH="1">
              <a:off x="4617" y="1897"/>
              <a:ext cx="118" cy="272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graphicFrame>
          <p:nvGraphicFramePr>
            <p:cNvPr id="278572" name="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4448" y="1315"/>
            <a:ext cx="656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Visio" r:id="rId9" progId="Visio.Drawing.6">
                    <p:embed/>
                  </p:oleObj>
                </mc:Choice>
                <mc:Fallback>
                  <p:oleObj name="Visio" r:id="rId9" progId="Visio.Drawing.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48" y="1315"/>
                          <a:ext cx="656" cy="6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573" name=""/>
            <p:cNvSpPr/>
            <p:nvPr/>
          </p:nvSpPr>
          <p:spPr>
            <a:xfrm rot="600000">
              <a:off x="2157" y="1978"/>
              <a:ext cx="3248" cy="4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rgbClr val="DDDDDD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rgbClr val="0000CC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  <p:sp>
          <p:nvSpPr>
            <p:cNvPr id="278574" name=""/>
            <p:cNvSpPr/>
            <p:nvPr/>
          </p:nvSpPr>
          <p:spPr>
            <a:xfrm rot="600000">
              <a:off x="3494" y="1818"/>
              <a:ext cx="821" cy="171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noAutofit/>
            </a:bodyPr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marL="342900" lvl="0" indent="-342900">
                <a:buNone/>
              </a:pPr>
              <a:r>
                <a:rPr lang="en-US" altLang="zh-CN" sz="1000">
                  <a:solidFill>
                    <a:srgbClr val="AFBDC5"/>
                  </a:solidFill>
                </a:rPr>
                <a:t>Ethernet</a:t>
              </a:r>
            </a:p>
          </p:txBody>
        </p:sp>
        <p:sp>
          <p:nvSpPr>
            <p:cNvPr id="278575" name=""/>
            <p:cNvSpPr/>
            <p:nvPr/>
          </p:nvSpPr>
          <p:spPr>
            <a:xfrm>
              <a:off x="4496" y="2450"/>
              <a:ext cx="593" cy="1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marL="342900" lvl="0" indent="-342900">
                <a:buNone/>
              </a:pPr>
              <a:r>
                <a:rPr lang="en-US" altLang="zh-CN" sz="900">
                  <a:solidFill>
                    <a:srgbClr val="C0C0C0"/>
                  </a:solidFill>
                </a:rPr>
                <a:t>NAEx510</a:t>
              </a:r>
            </a:p>
          </p:txBody>
        </p:sp>
      </p:grpSp>
      <p:sp>
        <p:nvSpPr>
          <p:cNvPr id="278576" name=""/>
          <p:cNvSpPr/>
          <p:nvPr/>
        </p:nvSpPr>
        <p:spPr>
          <a:xfrm>
            <a:off x="7078662" y="2587625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0</a:t>
            </a:r>
          </a:p>
        </p:txBody>
      </p:sp>
      <p:sp>
        <p:nvSpPr>
          <p:cNvPr id="278577" name=""/>
          <p:cNvSpPr/>
          <p:nvPr/>
        </p:nvSpPr>
        <p:spPr>
          <a:xfrm>
            <a:off x="6118225" y="2663825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4</a:t>
            </a:r>
          </a:p>
        </p:txBody>
      </p:sp>
      <p:sp>
        <p:nvSpPr>
          <p:cNvPr id="278578" name=""/>
          <p:cNvSpPr/>
          <p:nvPr/>
        </p:nvSpPr>
        <p:spPr>
          <a:xfrm>
            <a:off x="6840538" y="3255962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5</a:t>
            </a:r>
          </a:p>
        </p:txBody>
      </p:sp>
      <p:sp>
        <p:nvSpPr>
          <p:cNvPr id="278579" name=""/>
          <p:cNvSpPr/>
          <p:nvPr/>
        </p:nvSpPr>
        <p:spPr>
          <a:xfrm>
            <a:off x="4843462" y="4657725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7</a:t>
            </a:r>
          </a:p>
        </p:txBody>
      </p:sp>
      <p:sp>
        <p:nvSpPr>
          <p:cNvPr id="278580" name=""/>
          <p:cNvSpPr/>
          <p:nvPr/>
        </p:nvSpPr>
        <p:spPr>
          <a:xfrm>
            <a:off x="3575050" y="2528888"/>
            <a:ext cx="8905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chemeClr val="tx2"/>
                </a:solidFill>
              </a:rPr>
              <a:t>SA Bus</a:t>
            </a:r>
          </a:p>
        </p:txBody>
      </p:sp>
      <p:sp>
        <p:nvSpPr>
          <p:cNvPr id="278581" name=""/>
          <p:cNvSpPr/>
          <p:nvPr/>
        </p:nvSpPr>
        <p:spPr>
          <a:xfrm>
            <a:off x="3422650" y="4560888"/>
            <a:ext cx="8905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chemeClr val="tx2"/>
                </a:solidFill>
              </a:rPr>
              <a:t>SA Bus</a:t>
            </a:r>
          </a:p>
        </p:txBody>
      </p:sp>
      <p:sp>
        <p:nvSpPr>
          <p:cNvPr id="278582" name=""/>
          <p:cNvSpPr/>
          <p:nvPr/>
        </p:nvSpPr>
        <p:spPr>
          <a:xfrm rot="18180000">
            <a:off x="5534025" y="3825875"/>
            <a:ext cx="890588" cy="2714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rgbClr val="99CC00"/>
                </a:solidFill>
              </a:rPr>
              <a:t>FC Bus</a:t>
            </a:r>
          </a:p>
        </p:txBody>
      </p:sp>
      <p:grpSp>
        <p:nvGrpSpPr>
          <p:cNvPr id="278587" name=""/>
          <p:cNvGrpSpPr/>
          <p:nvPr/>
        </p:nvGrpSpPr>
        <p:grpSpPr>
          <a:xfrm>
            <a:off x="5859462" y="4151312"/>
            <a:ext cx="1119188" cy="765175"/>
            <a:chOff x="2355" y="2769"/>
            <a:chExt cx="705" cy="482"/>
          </a:xfrm>
        </p:grpSpPr>
        <p:cxnSp>
          <p:nvCxnSpPr>
            <p:cNvPr id="278588" name=""/>
            <p:cNvCxnSpPr/>
            <p:nvPr/>
          </p:nvCxnSpPr>
          <p:spPr>
            <a:xfrm flipH="1" flipV="1">
              <a:off x="2355" y="2945"/>
              <a:ext cx="419" cy="83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miter lim="800000"/>
            </a:ln>
          </p:spPr>
        </p:cxnSp>
        <p:pic>
          <p:nvPicPr>
            <p:cNvPr id="278589" nam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95" y="2769"/>
              <a:ext cx="365" cy="48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278590" name=""/>
          <p:cNvSpPr/>
          <p:nvPr/>
        </p:nvSpPr>
        <p:spPr>
          <a:xfrm>
            <a:off x="6299200" y="4906962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>
                <a:solidFill>
                  <a:srgbClr val="C0C0C0"/>
                </a:solidFill>
              </a:rPr>
              <a:t>IOMx710</a:t>
            </a:r>
          </a:p>
        </p:txBody>
      </p:sp>
      <p:sp>
        <p:nvSpPr>
          <p:cNvPr id="278591" name=""/>
          <p:cNvSpPr/>
          <p:nvPr/>
        </p:nvSpPr>
        <p:spPr>
          <a:xfrm>
            <a:off x="6140450" y="4224338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6</a:t>
            </a:r>
          </a:p>
        </p:txBody>
      </p:sp>
      <p:cxnSp>
        <p:nvCxnSpPr>
          <p:cNvPr id="278592" name=""/>
          <p:cNvCxnSpPr/>
          <p:nvPr/>
        </p:nvCxnSpPr>
        <p:spPr>
          <a:xfrm flipH="1" flipV="1">
            <a:off x="5114925" y="5486400"/>
            <a:ext cx="498475" cy="9842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pic>
        <p:nvPicPr>
          <p:cNvPr id="278593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5467350" y="5219700"/>
            <a:ext cx="781050" cy="762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8594" name=""/>
          <p:cNvSpPr/>
          <p:nvPr/>
        </p:nvSpPr>
        <p:spPr>
          <a:xfrm>
            <a:off x="6188075" y="549433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>
                <a:solidFill>
                  <a:srgbClr val="C0C0C0"/>
                </a:solidFill>
              </a:rPr>
              <a:t>FEC1610</a:t>
            </a:r>
          </a:p>
        </p:txBody>
      </p:sp>
      <p:sp>
        <p:nvSpPr>
          <p:cNvPr id="278595" name=""/>
          <p:cNvSpPr/>
          <p:nvPr/>
        </p:nvSpPr>
        <p:spPr>
          <a:xfrm>
            <a:off x="5254625" y="5246688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8</a:t>
            </a:r>
          </a:p>
        </p:txBody>
      </p:sp>
      <p:sp>
        <p:nvSpPr>
          <p:cNvPr id="278596" name=""/>
          <p:cNvSpPr/>
          <p:nvPr/>
        </p:nvSpPr>
        <p:spPr>
          <a:xfrm>
            <a:off x="4995862" y="2546350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0</a:t>
            </a:r>
          </a:p>
        </p:txBody>
      </p:sp>
      <p:sp>
        <p:nvSpPr>
          <p:cNvPr id="278597" name=""/>
          <p:cNvSpPr/>
          <p:nvPr/>
        </p:nvSpPr>
        <p:spPr>
          <a:xfrm>
            <a:off x="5151438" y="3063875"/>
            <a:ext cx="581025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199</a:t>
            </a:r>
          </a:p>
        </p:txBody>
      </p:sp>
      <p:sp>
        <p:nvSpPr>
          <p:cNvPr id="278598" name=""/>
          <p:cNvSpPr/>
          <p:nvPr/>
        </p:nvSpPr>
        <p:spPr>
          <a:xfrm>
            <a:off x="3035300" y="4735512"/>
            <a:ext cx="581025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199</a:t>
            </a:r>
          </a:p>
        </p:txBody>
      </p:sp>
      <p:sp>
        <p:nvSpPr>
          <p:cNvPr id="278599" name=""/>
          <p:cNvSpPr/>
          <p:nvPr/>
        </p:nvSpPr>
        <p:spPr>
          <a:xfrm>
            <a:off x="2994025" y="3040062"/>
            <a:ext cx="581025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200</a:t>
            </a:r>
          </a:p>
        </p:txBody>
      </p:sp>
      <p:sp>
        <p:nvSpPr>
          <p:cNvPr id="278600" name=""/>
          <p:cNvSpPr/>
          <p:nvPr/>
        </p:nvSpPr>
        <p:spPr>
          <a:xfrm>
            <a:off x="4386262" y="2967038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4</a:t>
            </a:r>
          </a:p>
        </p:txBody>
      </p:sp>
      <p:sp>
        <p:nvSpPr>
          <p:cNvPr id="278601" name=""/>
          <p:cNvSpPr/>
          <p:nvPr/>
        </p:nvSpPr>
        <p:spPr>
          <a:xfrm>
            <a:off x="3808412" y="2979738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5</a:t>
            </a:r>
          </a:p>
        </p:txBody>
      </p:sp>
      <p:sp>
        <p:nvSpPr>
          <p:cNvPr id="278602" name=""/>
          <p:cNvSpPr/>
          <p:nvPr/>
        </p:nvSpPr>
        <p:spPr>
          <a:xfrm>
            <a:off x="4902200" y="2281238"/>
            <a:ext cx="1350962" cy="781050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03" name=""/>
          <p:cNvSpPr/>
          <p:nvPr/>
        </p:nvSpPr>
        <p:spPr>
          <a:xfrm>
            <a:off x="6862762" y="2033588"/>
            <a:ext cx="1350962" cy="781050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06" name=""/>
          <p:cNvSpPr/>
          <p:nvPr/>
        </p:nvSpPr>
        <p:spPr>
          <a:xfrm>
            <a:off x="7151688" y="4470400"/>
            <a:ext cx="1635125" cy="1317625"/>
          </a:xfrm>
          <a:prstGeom prst="wedgeRoundRectCallout">
            <a:avLst>
              <a:gd name="adj1" fmla="val -15046"/>
              <a:gd name="adj2" fmla="val -17481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800">
                <a:solidFill>
                  <a:srgbClr val="008000"/>
                </a:solidFill>
                <a:latin typeface="Tahoma" pitchFamily="34" charset="0"/>
              </a:rPr>
              <a:t>The bus supervisor has an address of 0</a:t>
            </a:r>
          </a:p>
        </p:txBody>
      </p:sp>
      <p:grpSp>
        <p:nvGrpSpPr>
          <p:cNvPr id="278607" name=""/>
          <p:cNvGrpSpPr/>
          <p:nvPr/>
        </p:nvGrpSpPr>
        <p:grpSpPr>
          <a:xfrm>
            <a:off x="4929188" y="1382712"/>
            <a:ext cx="2517775" cy="1757362"/>
            <a:chOff x="1429" y="1219"/>
            <a:chExt cx="1586" cy="1107"/>
          </a:xfrm>
        </p:grpSpPr>
        <p:sp>
          <p:nvSpPr>
            <p:cNvPr id="278608" name=""/>
            <p:cNvSpPr/>
            <p:nvPr/>
          </p:nvSpPr>
          <p:spPr>
            <a:xfrm>
              <a:off x="1429" y="1842"/>
              <a:ext cx="365" cy="425"/>
            </a:xfrm>
            <a:prstGeom prst="ellips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  <p:sp>
          <p:nvSpPr>
            <p:cNvPr id="278609" name=""/>
            <p:cNvSpPr/>
            <p:nvPr/>
          </p:nvSpPr>
          <p:spPr>
            <a:xfrm>
              <a:off x="2038" y="1901"/>
              <a:ext cx="365" cy="425"/>
            </a:xfrm>
            <a:prstGeom prst="ellips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  <p:sp>
          <p:nvSpPr>
            <p:cNvPr id="278610" name=""/>
            <p:cNvSpPr/>
            <p:nvPr/>
          </p:nvSpPr>
          <p:spPr>
            <a:xfrm>
              <a:off x="1591" y="1219"/>
              <a:ext cx="1424" cy="461"/>
            </a:xfrm>
            <a:prstGeom prst="wedgeRoundRectCallout">
              <a:avLst>
                <a:gd name="adj1" fmla="val -34690"/>
                <a:gd name="adj2" fmla="val 75815"/>
                <a:gd name="adj3" fmla="val 16667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miter lim="800000"/>
            </a:ln>
          </p:spPr>
          <p:txBody>
            <a:bodyPr>
              <a:noAutofit/>
            </a:bodyPr>
            <a:lstStyle>
              <a:defPPr algn="ctr" rtl="0" eaLnBrk="1" hangingPunct="1">
                <a:defRPr kumimoji="0" lang="en-US" alt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5pPr>
            </a:lstStyle>
            <a:p>
              <a:pPr lvl="0"/>
              <a:r>
                <a:rPr lang="fr-FR" altLang="zh-CN" sz="1800">
                  <a:solidFill>
                    <a:srgbClr val="008000"/>
                  </a:solidFill>
                  <a:latin typeface="Tahoma" pitchFamily="34" charset="0"/>
                </a:rPr>
                <a:t>An FEC/VAM1600 has two addresses</a:t>
              </a:r>
            </a:p>
          </p:txBody>
        </p:sp>
      </p:grpSp>
      <p:sp>
        <p:nvSpPr>
          <p:cNvPr id="278611" name=""/>
          <p:cNvSpPr/>
          <p:nvPr/>
        </p:nvSpPr>
        <p:spPr>
          <a:xfrm>
            <a:off x="4070350" y="4589462"/>
            <a:ext cx="303212" cy="312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400" b="1"/>
              <a:t>0</a:t>
            </a:r>
          </a:p>
        </p:txBody>
      </p:sp>
      <p:sp>
        <p:nvSpPr>
          <p:cNvPr id="278612" name=""/>
          <p:cNvSpPr/>
          <p:nvPr/>
        </p:nvSpPr>
        <p:spPr>
          <a:xfrm>
            <a:off x="4005262" y="4429125"/>
            <a:ext cx="1163638" cy="687388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13" name=""/>
          <p:cNvSpPr/>
          <p:nvPr/>
        </p:nvSpPr>
        <p:spPr>
          <a:xfrm>
            <a:off x="4044950" y="4443412"/>
            <a:ext cx="422275" cy="598488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15" name=""/>
          <p:cNvSpPr/>
          <p:nvPr/>
        </p:nvSpPr>
        <p:spPr>
          <a:xfrm>
            <a:off x="2997200" y="2905125"/>
            <a:ext cx="712788" cy="833438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16" name=""/>
          <p:cNvSpPr/>
          <p:nvPr/>
        </p:nvSpPr>
        <p:spPr>
          <a:xfrm>
            <a:off x="266700" y="2181225"/>
            <a:ext cx="2738438" cy="1277938"/>
          </a:xfrm>
          <a:prstGeom prst="wedgeRoundRectCallout">
            <a:avLst>
              <a:gd name="adj1" fmla="val 52898"/>
              <a:gd name="adj2" fmla="val 5881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800">
                <a:solidFill>
                  <a:srgbClr val="008000"/>
                </a:solidFill>
                <a:latin typeface="Tahoma" pitchFamily="34" charset="0"/>
              </a:rPr>
              <a:t>Network sensors can have one of five addresses: 199~203</a:t>
            </a:r>
          </a:p>
          <a:p>
            <a:pPr lvl="0"/>
            <a:r>
              <a:rPr lang="fr-FR" altLang="zh-CN" sz="1800">
                <a:solidFill>
                  <a:srgbClr val="008000"/>
                </a:solidFill>
                <a:latin typeface="Tahoma" pitchFamily="34" charset="0"/>
              </a:rPr>
              <a:t>Only on SA Bus</a:t>
            </a:r>
          </a:p>
        </p:txBody>
      </p:sp>
      <p:sp>
        <p:nvSpPr>
          <p:cNvPr id="278617" name=""/>
          <p:cNvSpPr/>
          <p:nvPr/>
        </p:nvSpPr>
        <p:spPr>
          <a:xfrm>
            <a:off x="584200" y="3759200"/>
            <a:ext cx="1724025" cy="1711325"/>
          </a:xfrm>
          <a:prstGeom prst="wedgeRoundRectCallout">
            <a:avLst>
              <a:gd name="adj1" fmla="val 35912"/>
              <a:gd name="adj2" fmla="val 10852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间断的地址设置会降低令牌的传递速度，采用连续的地址将得到最佳的性能。</a:t>
            </a:r>
          </a:p>
        </p:txBody>
      </p:sp>
      <p:sp>
        <p:nvSpPr>
          <p:cNvPr id="278618" name=""/>
          <p:cNvSpPr/>
          <p:nvPr/>
        </p:nvSpPr>
        <p:spPr>
          <a:xfrm>
            <a:off x="4667250" y="4545012"/>
            <a:ext cx="536575" cy="509588"/>
          </a:xfrm>
          <a:prstGeom prst="ellipse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86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E90A2D71-9347-4A17-868E-03259A938AFE}" type="slidenum">
              <a:rPr lang="zh-CN" altLang="en-US" sz="1000">
                <a:latin typeface="Arial"/>
                <a:ea typeface="ＭＳ Ｐゴシック" pitchFamily="34" charset="-128"/>
              </a:r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7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27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27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uiExpand="1" build="p"/>
      <p:bldP spid="278606" grpId="1"/>
      <p:bldP spid="278616" grpId="2"/>
      <p:bldP spid="278617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4914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294915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二、硬件设置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、跳线（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BO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点）：底座电路板上位于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BO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点接线端子附近（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OUT1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～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），选择提供内部电源（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INT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ERNAL POWER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）还是需要外部电源（</a:t>
            </a:r>
            <a:r>
              <a:rPr lang="en-US" altLang="zh-CN">
                <a:solidFill>
                  <a:srgbClr val="FF3300"/>
                </a:solidFill>
                <a:latin typeface="宋体" pitchFamily="2" charset="-122"/>
                <a:ea typeface="宋体" pitchFamily="2" charset="-122"/>
              </a:rPr>
              <a:t>EXT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ERNAL POWER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）</a:t>
            </a:r>
          </a:p>
        </p:txBody>
      </p:sp>
      <p:pic>
        <p:nvPicPr>
          <p:cNvPr id="2949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" y="2903538"/>
            <a:ext cx="3319462" cy="19907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294917" name=""/>
          <p:cNvSpPr/>
          <p:nvPr/>
        </p:nvSpPr>
        <p:spPr>
          <a:xfrm>
            <a:off x="4946650" y="2655888"/>
            <a:ext cx="2973388" cy="838200"/>
          </a:xfrm>
          <a:prstGeom prst="wedgeRoundRectCallout">
            <a:avLst>
              <a:gd name="adj1" fmla="val -80324"/>
              <a:gd name="adj2" fmla="val 41856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BO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输出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24VAC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内部电源驱动负载。此时切勿连接外部电源，否则将永久损坏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DDC</a:t>
            </a:r>
          </a:p>
        </p:txBody>
      </p:sp>
      <p:sp>
        <p:nvSpPr>
          <p:cNvPr id="294918" name=""/>
          <p:cNvSpPr/>
          <p:nvPr/>
        </p:nvSpPr>
        <p:spPr>
          <a:xfrm>
            <a:off x="4946650" y="3951288"/>
            <a:ext cx="1804988" cy="838200"/>
          </a:xfrm>
          <a:prstGeom prst="wedgeRoundRectCallout">
            <a:avLst>
              <a:gd name="adj1" fmla="val -100657"/>
              <a:gd name="adj2" fmla="val 397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BO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需要外接电源（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24VAC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）驱动负载</a:t>
            </a:r>
            <a:endParaRPr lang="fr-FR" altLang="zh-CN" sz="1600" b="1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2949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0FC002D6-87A8-48C1-9E0E-06702EAD2186}" type="slidenum">
              <a:rPr lang="zh-CN" altLang="en-US" sz="1000">
                <a:latin typeface="Arial"/>
                <a:ea typeface="ＭＳ Ｐゴシック" pitchFamily="34" charset="-128"/>
              </a:r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  <p:bldP spid="294917" grpId="1"/>
      <p:bldP spid="2949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6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296963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二、硬件设置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、跳线（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UI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点）：底座电路板上位于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UI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点接线端子附近（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J10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～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15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）。</a:t>
            </a:r>
          </a:p>
        </p:txBody>
      </p:sp>
      <p:sp>
        <p:nvSpPr>
          <p:cNvPr id="296965" name=""/>
          <p:cNvSpPr/>
          <p:nvPr/>
        </p:nvSpPr>
        <p:spPr>
          <a:xfrm>
            <a:off x="4933950" y="4090988"/>
            <a:ext cx="1804988" cy="381000"/>
          </a:xfrm>
          <a:prstGeom prst="wedgeRoundRectCallout">
            <a:avLst>
              <a:gd name="adj1" fmla="val -108398"/>
              <a:gd name="adj2" fmla="val -458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接收其余信号时</a:t>
            </a:r>
          </a:p>
        </p:txBody>
      </p:sp>
      <p:sp>
        <p:nvSpPr>
          <p:cNvPr id="296966" name=""/>
          <p:cNvSpPr/>
          <p:nvPr/>
        </p:nvSpPr>
        <p:spPr>
          <a:xfrm>
            <a:off x="4946650" y="2846388"/>
            <a:ext cx="1804988" cy="584200"/>
          </a:xfrm>
          <a:prstGeom prst="wedgeRoundRectCallout">
            <a:avLst>
              <a:gd name="adj1" fmla="val -106287"/>
              <a:gd name="adj2" fmla="val 2962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接收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4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～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20mA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电流信号</a:t>
            </a:r>
          </a:p>
        </p:txBody>
      </p:sp>
      <p:pic>
        <p:nvPicPr>
          <p:cNvPr id="29696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6100" y="2916238"/>
            <a:ext cx="3454400" cy="170973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2969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615056C0-F75A-47D1-B30E-D663386D5416}" type="slidenum">
              <a:rPr lang="zh-CN" altLang="en-US" sz="1000">
                <a:latin typeface="Arial"/>
                <a:ea typeface="ＭＳ Ｐゴシック" pitchFamily="34" charset="-128"/>
              </a:r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  <p:bldP spid="296965" grpId="1"/>
      <p:bldP spid="29696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25" name=""/>
          <p:cNvSpPr/>
          <p:nvPr/>
        </p:nvSpPr>
        <p:spPr>
          <a:xfrm rot="17880000">
            <a:off x="5129212" y="4621212"/>
            <a:ext cx="1543050" cy="311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>
                <a:solidFill>
                  <a:srgbClr val="99CC00"/>
                </a:solidFill>
              </a:rPr>
              <a:t>BACnet MS/TP·</a:t>
            </a:r>
          </a:p>
        </p:txBody>
      </p:sp>
      <p:sp>
        <p:nvSpPr>
          <p:cNvPr id="32768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327684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三、网络结构</a:t>
            </a:r>
          </a:p>
        </p:txBody>
      </p:sp>
      <p:cxnSp>
        <p:nvCxnSpPr>
          <p:cNvPr id="327685" name=""/>
          <p:cNvCxnSpPr/>
          <p:nvPr/>
        </p:nvCxnSpPr>
        <p:spPr>
          <a:xfrm flipH="1" flipV="1">
            <a:off x="5670550" y="5454650"/>
            <a:ext cx="498475" cy="9842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cxnSp>
        <p:nvCxnSpPr>
          <p:cNvPr id="327686" name=""/>
          <p:cNvCxnSpPr/>
          <p:nvPr/>
        </p:nvCxnSpPr>
        <p:spPr>
          <a:xfrm rot="180000" flipH="1">
            <a:off x="2671762" y="3263900"/>
            <a:ext cx="1795462" cy="2732088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cxnSp>
        <p:nvCxnSpPr>
          <p:cNvPr id="327687" name=""/>
          <p:cNvCxnSpPr/>
          <p:nvPr/>
        </p:nvCxnSpPr>
        <p:spPr>
          <a:xfrm rot="180000" flipH="1">
            <a:off x="5475288" y="3621088"/>
            <a:ext cx="1133475" cy="232727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pic>
        <p:nvPicPr>
          <p:cNvPr id="327688" name=""/>
          <p:cNvPicPr/>
          <p:nvPr/>
        </p:nvPicPr>
        <p:blipFill>
          <a:blip r:embed="rId3">
            <a:clrChange>
              <a:clrFrom>
                <a:srgbClr val="000084"/>
              </a:clrFrom>
              <a:clrTo>
                <a:srgbClr val="000084">
                  <a:alpha val="0"/>
                </a:srgbClr>
              </a:clrTo>
            </a:clrChange>
          </a:blip>
          <a:srcRect l="3081" r="1027" b="4382"/>
          <a:stretch>
            <a:fillRect/>
          </a:stretch>
        </p:blipFill>
        <p:spPr>
          <a:xfrm>
            <a:off x="6130925" y="5362575"/>
            <a:ext cx="349250" cy="49053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327689" name=""/>
          <p:cNvCxnSpPr/>
          <p:nvPr/>
        </p:nvCxnSpPr>
        <p:spPr>
          <a:xfrm flipH="1" flipV="1">
            <a:off x="6178550" y="4527550"/>
            <a:ext cx="498475" cy="9842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pic>
        <p:nvPicPr>
          <p:cNvPr id="32769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527800" y="4067175"/>
            <a:ext cx="781050" cy="8064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27691" name=""/>
          <p:cNvGrpSpPr/>
          <p:nvPr/>
        </p:nvGrpSpPr>
        <p:grpSpPr>
          <a:xfrm>
            <a:off x="1725612" y="3538538"/>
            <a:ext cx="579438" cy="993775"/>
            <a:chOff x="1111" y="2369"/>
            <a:chExt cx="365" cy="626"/>
          </a:xfrm>
        </p:grpSpPr>
        <p:cxnSp>
          <p:nvCxnSpPr>
            <p:cNvPr id="327692" name=""/>
            <p:cNvCxnSpPr/>
            <p:nvPr/>
          </p:nvCxnSpPr>
          <p:spPr>
            <a:xfrm rot="16200000" flipH="1">
              <a:off x="1175" y="2472"/>
              <a:ext cx="20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</p:cxnSp>
        <p:pic>
          <p:nvPicPr>
            <p:cNvPr id="327693" nam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11" y="2513"/>
              <a:ext cx="365" cy="48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cxnSp>
        <p:nvCxnSpPr>
          <p:cNvPr id="327694" name=""/>
          <p:cNvCxnSpPr/>
          <p:nvPr/>
        </p:nvCxnSpPr>
        <p:spPr>
          <a:xfrm flipH="1" flipV="1">
            <a:off x="3508375" y="3649662"/>
            <a:ext cx="665162" cy="131762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cxnSp>
        <p:nvCxnSpPr>
          <p:cNvPr id="327695" name=""/>
          <p:cNvCxnSpPr/>
          <p:nvPr/>
        </p:nvCxnSpPr>
        <p:spPr>
          <a:xfrm flipH="1">
            <a:off x="665162" y="3548062"/>
            <a:ext cx="194310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327696" name=""/>
          <p:cNvPicPr/>
          <p:nvPr/>
        </p:nvPicPr>
        <p:blipFill>
          <a:blip r:embed="rId6">
            <a:lum bright="-6000"/>
          </a:blip>
          <a:stretch>
            <a:fillRect/>
          </a:stretch>
        </p:blipFill>
        <p:spPr>
          <a:xfrm>
            <a:off x="2565400" y="3155950"/>
            <a:ext cx="952500" cy="76993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327697" name=""/>
          <p:cNvCxnSpPr/>
          <p:nvPr/>
        </p:nvCxnSpPr>
        <p:spPr>
          <a:xfrm rot="16200000" flipH="1">
            <a:off x="677069" y="3717131"/>
            <a:ext cx="325438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cxnSp>
        <p:nvCxnSpPr>
          <p:cNvPr id="327698" name=""/>
          <p:cNvCxnSpPr/>
          <p:nvPr/>
        </p:nvCxnSpPr>
        <p:spPr>
          <a:xfrm flipH="1">
            <a:off x="1060450" y="5334000"/>
            <a:ext cx="854075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327699" name=""/>
          <p:cNvPicPr/>
          <p:nvPr/>
        </p:nvPicPr>
        <p:blipFill>
          <a:blip r:embed="rId7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3562" y="4968875"/>
            <a:ext cx="596900" cy="6207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00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655638" y="3863975"/>
            <a:ext cx="346075" cy="347662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327701" name=""/>
          <p:cNvCxnSpPr/>
          <p:nvPr/>
        </p:nvCxnSpPr>
        <p:spPr>
          <a:xfrm flipH="1" flipV="1">
            <a:off x="2327275" y="5354638"/>
            <a:ext cx="627062" cy="123825"/>
          </a:xfrm>
          <a:prstGeom prst="line">
            <a:avLst/>
          </a:prstGeom>
          <a:noFill/>
          <a:ln w="28575">
            <a:solidFill>
              <a:srgbClr val="99CC00"/>
            </a:solidFill>
            <a:miter lim="800000"/>
          </a:ln>
        </p:spPr>
      </p:cxnSp>
      <p:grpSp>
        <p:nvGrpSpPr>
          <p:cNvPr id="327702" name=""/>
          <p:cNvGrpSpPr/>
          <p:nvPr/>
        </p:nvGrpSpPr>
        <p:grpSpPr>
          <a:xfrm>
            <a:off x="3560762" y="4364038"/>
            <a:ext cx="1119188" cy="765175"/>
            <a:chOff x="2355" y="2769"/>
            <a:chExt cx="705" cy="482"/>
          </a:xfrm>
        </p:grpSpPr>
        <p:cxnSp>
          <p:nvCxnSpPr>
            <p:cNvPr id="327703" name=""/>
            <p:cNvCxnSpPr/>
            <p:nvPr/>
          </p:nvCxnSpPr>
          <p:spPr>
            <a:xfrm flipH="1" flipV="1">
              <a:off x="2355" y="2945"/>
              <a:ext cx="419" cy="83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miter lim="800000"/>
            </a:ln>
          </p:spPr>
        </p:cxnSp>
        <p:pic>
          <p:nvPicPr>
            <p:cNvPr id="327704" nam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695" y="2769"/>
              <a:ext cx="365" cy="48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cxnSp>
        <p:nvCxnSpPr>
          <p:cNvPr id="327705" name=""/>
          <p:cNvCxnSpPr/>
          <p:nvPr/>
        </p:nvCxnSpPr>
        <p:spPr>
          <a:xfrm flipH="1">
            <a:off x="2889250" y="3581400"/>
            <a:ext cx="434975" cy="5461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327706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2687638" y="4092575"/>
            <a:ext cx="346075" cy="3476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27707" name=""/>
          <p:cNvGrpSpPr/>
          <p:nvPr/>
        </p:nvGrpSpPr>
        <p:grpSpPr>
          <a:xfrm>
            <a:off x="1154112" y="3551238"/>
            <a:ext cx="579438" cy="993775"/>
            <a:chOff x="1111" y="2369"/>
            <a:chExt cx="365" cy="626"/>
          </a:xfrm>
        </p:grpSpPr>
        <p:cxnSp>
          <p:nvCxnSpPr>
            <p:cNvPr id="327708" name=""/>
            <p:cNvCxnSpPr/>
            <p:nvPr/>
          </p:nvCxnSpPr>
          <p:spPr>
            <a:xfrm rot="16200000" flipH="1">
              <a:off x="1175" y="2472"/>
              <a:ext cx="20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</a:ln>
          </p:spPr>
        </p:cxnSp>
        <p:pic>
          <p:nvPicPr>
            <p:cNvPr id="327709" nam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11" y="2513"/>
              <a:ext cx="365" cy="48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327711" name=""/>
          <p:cNvSpPr/>
          <p:nvPr/>
        </p:nvSpPr>
        <p:spPr>
          <a:xfrm>
            <a:off x="914400" y="3227388"/>
            <a:ext cx="8905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chemeClr val="tx2"/>
                </a:solidFill>
              </a:rPr>
              <a:t>SA Bus</a:t>
            </a:r>
          </a:p>
        </p:txBody>
      </p:sp>
      <p:sp>
        <p:nvSpPr>
          <p:cNvPr id="327712" name=""/>
          <p:cNvSpPr/>
          <p:nvPr/>
        </p:nvSpPr>
        <p:spPr>
          <a:xfrm>
            <a:off x="1003300" y="5018088"/>
            <a:ext cx="8905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chemeClr val="tx2"/>
                </a:solidFill>
              </a:rPr>
              <a:t>SA Bus</a:t>
            </a:r>
          </a:p>
        </p:txBody>
      </p:sp>
      <p:sp>
        <p:nvSpPr>
          <p:cNvPr id="327713" name=""/>
          <p:cNvSpPr/>
          <p:nvPr/>
        </p:nvSpPr>
        <p:spPr>
          <a:xfrm rot="18180000">
            <a:off x="2794000" y="5284788"/>
            <a:ext cx="890588" cy="2714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rgbClr val="99CC00"/>
                </a:solidFill>
              </a:rPr>
              <a:t>FC Bus</a:t>
            </a:r>
          </a:p>
        </p:txBody>
      </p:sp>
      <p:sp>
        <p:nvSpPr>
          <p:cNvPr id="327714" name=""/>
          <p:cNvSpPr/>
          <p:nvPr/>
        </p:nvSpPr>
        <p:spPr>
          <a:xfrm rot="17820000">
            <a:off x="5905500" y="3709988"/>
            <a:ext cx="890588" cy="2714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 b="1">
                <a:solidFill>
                  <a:srgbClr val="99CC00"/>
                </a:solidFill>
              </a:rPr>
              <a:t>FC Bus</a:t>
            </a:r>
          </a:p>
        </p:txBody>
      </p:sp>
      <p:sp>
        <p:nvSpPr>
          <p:cNvPr id="327715" name=""/>
          <p:cNvSpPr/>
          <p:nvPr/>
        </p:nvSpPr>
        <p:spPr>
          <a:xfrm>
            <a:off x="2660650" y="2954338"/>
            <a:ext cx="8778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FEC2610</a:t>
            </a:r>
          </a:p>
        </p:txBody>
      </p:sp>
      <p:sp>
        <p:nvSpPr>
          <p:cNvPr id="327716" name=""/>
          <p:cNvSpPr/>
          <p:nvPr/>
        </p:nvSpPr>
        <p:spPr>
          <a:xfrm>
            <a:off x="1676400" y="55895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VMA1600</a:t>
            </a:r>
          </a:p>
        </p:txBody>
      </p:sp>
      <p:sp>
        <p:nvSpPr>
          <p:cNvPr id="327717" name=""/>
          <p:cNvSpPr/>
          <p:nvPr/>
        </p:nvSpPr>
        <p:spPr>
          <a:xfrm>
            <a:off x="1358900" y="45354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IOMx710</a:t>
            </a:r>
          </a:p>
        </p:txBody>
      </p:sp>
      <p:sp>
        <p:nvSpPr>
          <p:cNvPr id="327718" name=""/>
          <p:cNvSpPr/>
          <p:nvPr/>
        </p:nvSpPr>
        <p:spPr>
          <a:xfrm>
            <a:off x="4000500" y="51196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IOMx710</a:t>
            </a:r>
          </a:p>
        </p:txBody>
      </p:sp>
      <p:sp>
        <p:nvSpPr>
          <p:cNvPr id="327719" name=""/>
          <p:cNvSpPr/>
          <p:nvPr/>
        </p:nvSpPr>
        <p:spPr>
          <a:xfrm>
            <a:off x="7251700" y="4535488"/>
            <a:ext cx="941388" cy="258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FEC1610</a:t>
            </a:r>
          </a:p>
        </p:txBody>
      </p:sp>
      <p:sp>
        <p:nvSpPr>
          <p:cNvPr id="327720" name=""/>
          <p:cNvSpPr/>
          <p:nvPr/>
        </p:nvSpPr>
        <p:spPr>
          <a:xfrm>
            <a:off x="6477000" y="5475288"/>
            <a:ext cx="509588" cy="27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900"/>
              <a:t>TEC</a:t>
            </a:r>
          </a:p>
        </p:txBody>
      </p:sp>
      <p:sp>
        <p:nvSpPr>
          <p:cNvPr id="327722" name=""/>
          <p:cNvSpPr/>
          <p:nvPr/>
        </p:nvSpPr>
        <p:spPr>
          <a:xfrm>
            <a:off x="787400" y="3232150"/>
            <a:ext cx="1543050" cy="311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>
                <a:solidFill>
                  <a:schemeClr val="tx2"/>
                </a:solidFill>
              </a:rPr>
              <a:t>BACnet MS/TP</a:t>
            </a:r>
          </a:p>
        </p:txBody>
      </p:sp>
      <p:sp>
        <p:nvSpPr>
          <p:cNvPr id="327723" name=""/>
          <p:cNvSpPr/>
          <p:nvPr/>
        </p:nvSpPr>
        <p:spPr>
          <a:xfrm>
            <a:off x="522288" y="5024438"/>
            <a:ext cx="1543050" cy="311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>
                <a:solidFill>
                  <a:schemeClr val="tx2"/>
                </a:solidFill>
              </a:rPr>
              <a:t>BACnet MS/TP</a:t>
            </a:r>
          </a:p>
        </p:txBody>
      </p:sp>
      <p:sp>
        <p:nvSpPr>
          <p:cNvPr id="327724" name=""/>
          <p:cNvSpPr/>
          <p:nvPr/>
        </p:nvSpPr>
        <p:spPr>
          <a:xfrm rot="18360000">
            <a:off x="2719388" y="4368800"/>
            <a:ext cx="1543050" cy="311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42900" lvl="0" indent="-342900">
              <a:buNone/>
            </a:pPr>
            <a:r>
              <a:rPr lang="en-US" altLang="zh-CN" sz="1000">
                <a:solidFill>
                  <a:srgbClr val="99CC00"/>
                </a:solidFill>
              </a:rPr>
              <a:t>BACnet MS/TP</a:t>
            </a:r>
          </a:p>
        </p:txBody>
      </p:sp>
      <p:cxnSp>
        <p:nvCxnSpPr>
          <p:cNvPr id="327726" name=""/>
          <p:cNvCxnSpPr/>
          <p:nvPr/>
        </p:nvCxnSpPr>
        <p:spPr>
          <a:xfrm rot="16200000" flipH="1">
            <a:off x="905669" y="5495131"/>
            <a:ext cx="325438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</a:ln>
        </p:spPr>
      </p:cxnSp>
      <p:pic>
        <p:nvPicPr>
          <p:cNvPr id="327727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874712" y="5408612"/>
            <a:ext cx="381000" cy="56991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27728" name=""/>
          <p:cNvGrpSpPr/>
          <p:nvPr/>
        </p:nvGrpSpPr>
        <p:grpSpPr>
          <a:xfrm>
            <a:off x="7594600" y="1816100"/>
            <a:ext cx="212725" cy="361950"/>
            <a:chOff x="2157" y="1315"/>
            <a:chExt cx="3248" cy="1373"/>
          </a:xfrm>
        </p:grpSpPr>
        <p:cxnSp>
          <p:nvCxnSpPr>
            <p:cNvPr id="327729" name=""/>
            <p:cNvCxnSpPr/>
            <p:nvPr/>
          </p:nvCxnSpPr>
          <p:spPr>
            <a:xfrm rot="240000" flipH="1">
              <a:off x="4211" y="2134"/>
              <a:ext cx="113" cy="213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327730" name=""/>
            <p:cNvPicPr/>
            <p:nvPr>
              <p:ph sz="quarter" idx="2"/>
            </p:nvPr>
          </p:nvPicPr>
          <p:blipFill>
            <a:blip r:embed="rId10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" y="2286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327731" name=""/>
            <p:cNvCxnSpPr/>
            <p:nvPr/>
          </p:nvCxnSpPr>
          <p:spPr>
            <a:xfrm rot="240000" flipH="1">
              <a:off x="2932" y="1857"/>
              <a:ext cx="147" cy="244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327732" name=""/>
            <p:cNvPicPr/>
            <p:nvPr/>
          </p:nvPicPr>
          <p:blipFill>
            <a:blip r:embed="rId10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6" y="2038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327733" name=""/>
            <p:cNvCxnSpPr/>
            <p:nvPr/>
          </p:nvCxnSpPr>
          <p:spPr>
            <a:xfrm rot="240000" flipH="1">
              <a:off x="4617" y="1897"/>
              <a:ext cx="118" cy="272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graphicFrame>
          <p:nvGraphicFramePr>
            <p:cNvPr id="327734" name="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4448" y="1315"/>
            <a:ext cx="656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Visio" r:id="rId11" progId="Visio.Drawing.6">
                    <p:embed/>
                  </p:oleObj>
                </mc:Choice>
                <mc:Fallback>
                  <p:oleObj name="Visio" r:id="rId11" progId="Visio.Drawing.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8" y="1315"/>
                          <a:ext cx="656" cy="6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35" name=""/>
            <p:cNvSpPr/>
            <p:nvPr/>
          </p:nvSpPr>
          <p:spPr>
            <a:xfrm rot="600000">
              <a:off x="2157" y="1978"/>
              <a:ext cx="3248" cy="4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rgbClr val="DDDDDD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rgbClr val="0000CC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  <p:sp>
          <p:nvSpPr>
            <p:cNvPr id="327736" name=""/>
            <p:cNvSpPr/>
            <p:nvPr/>
          </p:nvSpPr>
          <p:spPr>
            <a:xfrm rot="600000">
              <a:off x="3494" y="1818"/>
              <a:ext cx="821" cy="171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noAutofit/>
            </a:bodyPr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marL="342900" lvl="0" indent="-342900">
                <a:buNone/>
              </a:pPr>
              <a:r>
                <a:rPr lang="en-US" altLang="zh-CN" sz="1000">
                  <a:solidFill>
                    <a:srgbClr val="AFBDC5"/>
                  </a:solidFill>
                </a:rPr>
                <a:t>BACnet IP</a:t>
              </a:r>
            </a:p>
          </p:txBody>
        </p:sp>
        <p:sp>
          <p:nvSpPr>
            <p:cNvPr id="327737" name=""/>
            <p:cNvSpPr/>
            <p:nvPr/>
          </p:nvSpPr>
          <p:spPr>
            <a:xfrm>
              <a:off x="4496" y="2450"/>
              <a:ext cx="593" cy="1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marL="342900" lvl="0" indent="-342900">
                <a:buNone/>
              </a:pPr>
              <a:r>
                <a:rPr lang="en-US" altLang="zh-CN" sz="900"/>
                <a:t>NAEx510</a:t>
              </a:r>
            </a:p>
          </p:txBody>
        </p:sp>
      </p:grpSp>
      <p:grpSp>
        <p:nvGrpSpPr>
          <p:cNvPr id="327738" name=""/>
          <p:cNvGrpSpPr/>
          <p:nvPr/>
        </p:nvGrpSpPr>
        <p:grpSpPr>
          <a:xfrm>
            <a:off x="3424238" y="1649412"/>
            <a:ext cx="5156200" cy="2179638"/>
            <a:chOff x="2157" y="1315"/>
            <a:chExt cx="3248" cy="1373"/>
          </a:xfrm>
        </p:grpSpPr>
        <p:cxnSp>
          <p:nvCxnSpPr>
            <p:cNvPr id="327739" name=""/>
            <p:cNvCxnSpPr/>
            <p:nvPr/>
          </p:nvCxnSpPr>
          <p:spPr>
            <a:xfrm rot="240000" flipH="1">
              <a:off x="4211" y="2134"/>
              <a:ext cx="113" cy="213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327740" name=""/>
            <p:cNvPicPr/>
            <p:nvPr>
              <p:ph sz="quarter" idx="2"/>
            </p:nvPr>
          </p:nvPicPr>
          <p:blipFill>
            <a:blip r:embed="rId10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" y="2286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327741" name=""/>
            <p:cNvCxnSpPr/>
            <p:nvPr/>
          </p:nvCxnSpPr>
          <p:spPr>
            <a:xfrm rot="240000" flipH="1">
              <a:off x="2932" y="1857"/>
              <a:ext cx="147" cy="244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pic>
          <p:nvPicPr>
            <p:cNvPr id="327742" name=""/>
            <p:cNvPicPr/>
            <p:nvPr/>
          </p:nvPicPr>
          <p:blipFill>
            <a:blip r:embed="rId10">
              <a:clrChange>
                <a:clrFrom>
                  <a:srgbClr val="FFFF00"/>
                </a:clrFrom>
                <a:clrTo>
                  <a:srgbClr val="FFFF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6" y="2038"/>
              <a:ext cx="668" cy="40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327743" name=""/>
            <p:cNvCxnSpPr/>
            <p:nvPr/>
          </p:nvCxnSpPr>
          <p:spPr>
            <a:xfrm rot="240000" flipH="1">
              <a:off x="4617" y="1897"/>
              <a:ext cx="118" cy="272"/>
            </a:xfrm>
            <a:prstGeom prst="line">
              <a:avLst/>
            </a:prstGeom>
            <a:noFill/>
            <a:ln w="28575">
              <a:solidFill>
                <a:srgbClr val="AFBDC5"/>
              </a:solidFill>
              <a:miter lim="800000"/>
            </a:ln>
          </p:spPr>
        </p:cxnSp>
        <p:graphicFrame>
          <p:nvGraphicFramePr>
            <p:cNvPr id="327744" name="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4448" y="1315"/>
            <a:ext cx="656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Visio" r:id="rId13" progId="Visio.Drawing.6">
                    <p:embed/>
                  </p:oleObj>
                </mc:Choice>
                <mc:Fallback>
                  <p:oleObj name="Visio" r:id="rId13" progId="Visio.Drawing.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48" y="1315"/>
                          <a:ext cx="656" cy="6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45" name=""/>
            <p:cNvSpPr/>
            <p:nvPr/>
          </p:nvSpPr>
          <p:spPr>
            <a:xfrm rot="600000">
              <a:off x="2157" y="1978"/>
              <a:ext cx="3248" cy="4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rgbClr val="DDDDDD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rgbClr val="0000CC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  <p:sp>
          <p:nvSpPr>
            <p:cNvPr id="327746" name=""/>
            <p:cNvSpPr/>
            <p:nvPr/>
          </p:nvSpPr>
          <p:spPr>
            <a:xfrm rot="600000">
              <a:off x="3494" y="1818"/>
              <a:ext cx="821" cy="171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noAutofit/>
            </a:bodyPr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lvl="0">
                <a:buNone/>
              </a:pPr>
              <a:r>
                <a:rPr lang="en-US" altLang="zh-CN" sz="1000">
                  <a:solidFill>
                    <a:srgbClr val="AFBDC5"/>
                  </a:solidFill>
                </a:rPr>
                <a:t>BACnet IP</a:t>
              </a:r>
            </a:p>
          </p:txBody>
        </p:sp>
        <p:sp>
          <p:nvSpPr>
            <p:cNvPr id="327747" name=""/>
            <p:cNvSpPr/>
            <p:nvPr/>
          </p:nvSpPr>
          <p:spPr>
            <a:xfrm>
              <a:off x="4496" y="2450"/>
              <a:ext cx="593" cy="1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  <a:lvl1pPr marL="168275" indent="-1682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20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1pPr>
              <a:lvl2pPr marL="455612" indent="-17303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8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2pPr>
              <a:lvl3pPr marL="687388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en-US" altLang="en-US" sz="16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3pPr>
              <a:lvl4pPr marL="968375" indent="-166688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4pPr>
              <a:lvl5pPr marL="1200150" indent="-117475" algn="l" defTabSz="914400" rtl="0" eaLnBrk="1" fontAlgn="base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1400" b="0" i="0" u="none" kern="1200">
                  <a:solidFill>
                    <a:schemeClr val="tx1"/>
                  </a:solidFill>
                  <a:latin typeface="Arial"/>
                  <a:ea typeface="ＭＳ Ｐゴシック" pitchFamily="34" charset="-128"/>
                  <a:cs typeface="Arial"/>
                </a:defRPr>
              </a:lvl5pPr>
            </a:lstStyle>
            <a:p>
              <a:pPr lvl="0">
                <a:buNone/>
              </a:pPr>
              <a:r>
                <a:rPr lang="en-US" altLang="zh-CN" sz="900"/>
                <a:t>NAEx510</a:t>
              </a:r>
            </a:p>
          </p:txBody>
        </p:sp>
      </p:grpSp>
      <p:sp>
        <p:nvSpPr>
          <p:cNvPr id="327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6F2F4459-70EC-4E16-925B-E79F5F753472}" type="slidenum">
              <a:rPr lang="zh-CN" altLang="en-US" sz="1000">
                <a:latin typeface="Arial"/>
                <a:ea typeface="ＭＳ Ｐゴシック" pitchFamily="34" charset="-128"/>
              </a:rPr>
              <a:t>15</a:t>
            </a:fld>
            <a:endParaRPr lang="en-US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973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52475" y="3286125"/>
            <a:ext cx="7637462" cy="280035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29730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329732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三、网络结构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FC BUS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（规则）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A) Up to 2 repeaters per trunk (3 segment)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B) Up to 50 devices per segment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C) Up to 100 devices per trunk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D) Max 1,520m per segment 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E) Max 4,570m per trunk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F) Max 2,012m between two fiber modems</a:t>
            </a: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29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0760F574-7D14-46C6-B587-8FDA2DE2E6EE}" type="slidenum">
              <a:rPr lang="zh-CN" altLang="en-US" sz="1000">
                <a:latin typeface="Arial"/>
                <a:ea typeface="ＭＳ Ｐゴシック" pitchFamily="34" charset="-128"/>
              </a:r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3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3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2019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342020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三、网络结构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SA BUS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（规则）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A) Only 1 segment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B) Up to 10 devices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C) Max 3,65m</a:t>
            </a: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D) Max 1,52m between an NS network sensor and the bus supervisor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4202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6604000" cy="2970212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420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702286AA-6632-486A-9F82-52456BF69A83}" type="slidenum">
              <a:rPr lang="zh-CN" altLang="en-US" sz="1000">
                <a:latin typeface="Arial"/>
                <a:ea typeface="ＭＳ Ｐゴシック" pitchFamily="34" charset="-128"/>
              </a:r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42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42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6354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356355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四、波特率与线缆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、波特率</a:t>
            </a:r>
          </a:p>
          <a:p>
            <a:pPr lvl="0">
              <a:buNone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60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600">
                <a:latin typeface="宋体" pitchFamily="2" charset="-122"/>
                <a:ea typeface="宋体" pitchFamily="2" charset="-122"/>
              </a:rPr>
              <a:t>The MS/TP Bus supports multiple baud rates.</a:t>
            </a:r>
          </a:p>
          <a:p>
            <a:pPr lvl="0">
              <a:buClr>
                <a:schemeClr val="tx1"/>
              </a:buClr>
              <a:buFont typeface="Tahoma" pitchFamily="34" charset="0"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 - 9.6 k</a:t>
            </a:r>
            <a:endParaRPr lang="zh-CN" altLang="en-US" sz="1600"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chemeClr val="tx1"/>
              </a:buClr>
              <a:buFont typeface="Tahoma" pitchFamily="34" charset="0"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 - 19.2 k</a:t>
            </a:r>
          </a:p>
          <a:p>
            <a:pPr lvl="0">
              <a:buClr>
                <a:schemeClr val="tx1"/>
              </a:buClr>
              <a:buFont typeface="Tahoma" pitchFamily="34" charset="0"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 - 38.4 k 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(Recommended for supervisory devices)</a:t>
            </a:r>
            <a:endParaRPr lang="en-US" altLang="zh-CN" sz="1600">
              <a:latin typeface="宋体" pitchFamily="2" charset="-122"/>
              <a:ea typeface="宋体" pitchFamily="2" charset="-122"/>
            </a:endParaRPr>
          </a:p>
          <a:p>
            <a:pPr lvl="0">
              <a:buClr>
                <a:schemeClr val="tx1"/>
              </a:buClr>
              <a:buFont typeface="Tahoma" pitchFamily="34" charset="0"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 - 76.8 k</a:t>
            </a:r>
          </a:p>
          <a:p>
            <a:pPr lvl="0">
              <a:buClr>
                <a:schemeClr val="tx1"/>
              </a:buClr>
              <a:buFont typeface="Tahoma" pitchFamily="34" charset="0"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 - Auto 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(Recommended for non-supervisory devices)</a:t>
            </a:r>
          </a:p>
          <a:p>
            <a:pPr lvl="0">
              <a:buClr>
                <a:schemeClr val="tx1"/>
              </a:buClr>
              <a:buFont typeface="Tahoma" pitchFamily="34" charset="0"/>
            </a:pPr>
            <a:endParaRPr lang="en-US" altLang="zh-CN" sz="16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160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600">
                <a:latin typeface="宋体" pitchFamily="2" charset="-122"/>
                <a:ea typeface="宋体" pitchFamily="2" charset="-122"/>
              </a:rPr>
              <a:t>Higher baud rates support more devices, but require small gauge wire.</a:t>
            </a:r>
            <a:endParaRPr lang="zh-CN" altLang="en-US" sz="16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563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75067A75-55B0-4C9E-ABEB-67E502EE1B71}" type="slidenum">
              <a:rPr lang="zh-CN" altLang="en-US" sz="1000">
                <a:latin typeface="Arial"/>
                <a:ea typeface="ＭＳ Ｐゴシック" pitchFamily="34" charset="-128"/>
              </a:r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5" dur="500"/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2498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362499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一、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简介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、描述</a:t>
            </a:r>
          </a:p>
          <a:p>
            <a:pPr lvl="0">
              <a:buNone/>
            </a:pPr>
            <a:r>
              <a:rPr lang="zh-CN" altLang="en-US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用于配置、仿真、试运行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FEC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NCE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IOM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VMA1600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等。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配置模式（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Configuration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）：编程。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仿真模式（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Simulation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）：在模拟状态下，调整各类参数，以检查控制逻辑的正确与否。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试运行模式（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Commissisoning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）：通过蓝牙无线转换器（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BTCVT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）或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NAE/NCE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的方法上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下载程序。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、特点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能够对创建于简单系统选择树的标准控制系统逻辑进行定制。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在配置、模拟和调试模式中完全一致的用户界面。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为加载及调试控制器提供了灵活的连接功能。</a:t>
            </a:r>
          </a:p>
        </p:txBody>
      </p:sp>
      <p:pic>
        <p:nvPicPr>
          <p:cNvPr id="362617" name=""/>
          <p:cNvPicPr/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 bwMode="auto">
          <a:xfrm>
            <a:off x="5713412" y="3473450"/>
            <a:ext cx="2930525" cy="1958975"/>
          </a:xfrm>
          <a:prstGeom prst="rect">
            <a:avLst/>
          </a:prstGeom>
          <a:noFill/>
          <a:ln w="3175" cap="flat" cmpd="sng">
            <a:solidFill>
              <a:srgbClr val="969696"/>
            </a:solidFill>
            <a:prstDash val="solid"/>
            <a:miter lim="800000"/>
          </a:ln>
        </p:spPr>
      </p:pic>
      <p:sp>
        <p:nvSpPr>
          <p:cNvPr id="362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D4545EE1-6237-4087-8787-873283076F1B}" type="slidenum">
              <a:rPr lang="zh-CN" altLang="en-US" sz="1000">
                <a:latin typeface="Arial"/>
                <a:ea typeface="ＭＳ Ｐゴシック" pitchFamily="34" charset="-128"/>
              </a:r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0" dur="1000"/>
                                        <p:tgtEl>
                                          <p:spTgt spid="362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8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4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0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6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2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8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4" dur="500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0" dur="500"/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6" dur="5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2" dur="500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/>
      <p:bldP spid="362499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2755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 algn="ctr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主要内容</a:t>
            </a:r>
          </a:p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第一节	硬件使用</a:t>
            </a:r>
            <a:endParaRPr lang="en-US" altLang="zh-CN" sz="32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32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3200">
                <a:latin typeface="宋体" pitchFamily="2" charset="-122"/>
                <a:ea typeface="宋体" pitchFamily="2" charset="-122"/>
              </a:rPr>
              <a:t>程序</a:t>
            </a:r>
          </a:p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第三节	调试</a:t>
            </a:r>
          </a:p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第四节	练习</a:t>
            </a:r>
          </a:p>
          <a:p>
            <a:pPr lvl="0">
              <a:buNone/>
            </a:pPr>
            <a:endParaRPr lang="zh-CN" altLang="en-US" sz="32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2759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en-US" altLang="en-US" sz="400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en-US" sz="4000">
                <a:latin typeface="宋体" pitchFamily="2" charset="-122"/>
                <a:ea typeface="宋体" pitchFamily="2" charset="-122"/>
              </a:rPr>
              <a:t>FEC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系列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控制器入门培训</a:t>
            </a:r>
          </a:p>
        </p:txBody>
      </p:sp>
      <p:sp>
        <p:nvSpPr>
          <p:cNvPr id="2027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CD3A3834-3EEC-4445-8A52-C4105FCDF4ED}" type="slidenum">
              <a:rPr lang="zh-CN" altLang="en-US" sz="1000">
                <a:latin typeface="Arial"/>
                <a:ea typeface="ＭＳ Ｐゴシック" pitchFamily="34" charset="-128"/>
              </a:r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4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368643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</a:t>
            </a:r>
          </a:p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编程</a:t>
            </a:r>
          </a:p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界面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6864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7162" y="1128712"/>
            <a:ext cx="6619875" cy="487838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68647" name=""/>
          <p:cNvSpPr/>
          <p:nvPr/>
        </p:nvSpPr>
        <p:spPr>
          <a:xfrm>
            <a:off x="3875088" y="998538"/>
            <a:ext cx="688975" cy="277812"/>
          </a:xfrm>
          <a:prstGeom prst="wedgeRoundRectCallout">
            <a:avLst>
              <a:gd name="adj1" fmla="val -89861"/>
              <a:gd name="adj2" fmla="val 7856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菜单栏</a:t>
            </a:r>
          </a:p>
        </p:txBody>
      </p:sp>
      <p:sp>
        <p:nvSpPr>
          <p:cNvPr id="368648" name=""/>
          <p:cNvSpPr/>
          <p:nvPr/>
        </p:nvSpPr>
        <p:spPr>
          <a:xfrm>
            <a:off x="1333500" y="1282700"/>
            <a:ext cx="2273300" cy="1905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49" name=""/>
          <p:cNvSpPr/>
          <p:nvPr/>
        </p:nvSpPr>
        <p:spPr>
          <a:xfrm>
            <a:off x="3582988" y="1735138"/>
            <a:ext cx="1095375" cy="277812"/>
          </a:xfrm>
          <a:prstGeom prst="wedgeRoundRectCallout">
            <a:avLst>
              <a:gd name="adj1" fmla="val -42606"/>
              <a:gd name="adj2" fmla="val -6771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模式快捷键</a:t>
            </a:r>
          </a:p>
        </p:txBody>
      </p:sp>
      <p:sp>
        <p:nvSpPr>
          <p:cNvPr id="368650" name=""/>
          <p:cNvSpPr/>
          <p:nvPr/>
        </p:nvSpPr>
        <p:spPr>
          <a:xfrm>
            <a:off x="1460500" y="1549400"/>
            <a:ext cx="2273300" cy="1905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51" name=""/>
          <p:cNvSpPr/>
          <p:nvPr/>
        </p:nvSpPr>
        <p:spPr>
          <a:xfrm>
            <a:off x="4965700" y="1473200"/>
            <a:ext cx="3136900" cy="3048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52" name=""/>
          <p:cNvSpPr/>
          <p:nvPr/>
        </p:nvSpPr>
        <p:spPr>
          <a:xfrm>
            <a:off x="7850188" y="1760538"/>
            <a:ext cx="1095375" cy="481012"/>
          </a:xfrm>
          <a:prstGeom prst="wedgeRoundRectCallout">
            <a:avLst>
              <a:gd name="adj1" fmla="val -29856"/>
              <a:gd name="adj2" fmla="val -70792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Operations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快捷键</a:t>
            </a:r>
          </a:p>
        </p:txBody>
      </p:sp>
      <p:sp>
        <p:nvSpPr>
          <p:cNvPr id="368653" name=""/>
          <p:cNvSpPr/>
          <p:nvPr/>
        </p:nvSpPr>
        <p:spPr>
          <a:xfrm>
            <a:off x="1397000" y="1828800"/>
            <a:ext cx="660400" cy="1905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54" name=""/>
          <p:cNvSpPr/>
          <p:nvPr/>
        </p:nvSpPr>
        <p:spPr>
          <a:xfrm>
            <a:off x="2300288" y="1773238"/>
            <a:ext cx="1184275" cy="277812"/>
          </a:xfrm>
          <a:prstGeom prst="wedgeRoundRectCallout">
            <a:avLst>
              <a:gd name="adj1" fmla="val -69972"/>
              <a:gd name="adj2" fmla="val -371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快速导航面板</a:t>
            </a:r>
          </a:p>
        </p:txBody>
      </p:sp>
      <p:sp>
        <p:nvSpPr>
          <p:cNvPr id="368655" name=""/>
          <p:cNvSpPr/>
          <p:nvPr/>
        </p:nvSpPr>
        <p:spPr>
          <a:xfrm>
            <a:off x="1460500" y="2044700"/>
            <a:ext cx="1257300" cy="28321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56" name=""/>
          <p:cNvSpPr/>
          <p:nvPr/>
        </p:nvSpPr>
        <p:spPr>
          <a:xfrm>
            <a:off x="609600" y="3398838"/>
            <a:ext cx="727075" cy="277812"/>
          </a:xfrm>
          <a:prstGeom prst="wedgeRoundRectCallout">
            <a:avLst>
              <a:gd name="adj1" fmla="val 64194"/>
              <a:gd name="adj2" fmla="val -9514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输入点</a:t>
            </a:r>
          </a:p>
        </p:txBody>
      </p:sp>
      <p:sp>
        <p:nvSpPr>
          <p:cNvPr id="368657" name=""/>
          <p:cNvSpPr/>
          <p:nvPr/>
        </p:nvSpPr>
        <p:spPr>
          <a:xfrm>
            <a:off x="1384300" y="5715000"/>
            <a:ext cx="6667500" cy="2667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58" name=""/>
          <p:cNvSpPr/>
          <p:nvPr/>
        </p:nvSpPr>
        <p:spPr>
          <a:xfrm>
            <a:off x="571500" y="5456238"/>
            <a:ext cx="739775" cy="277812"/>
          </a:xfrm>
          <a:prstGeom prst="wedgeRoundRectCallout">
            <a:avLst>
              <a:gd name="adj1" fmla="val 67384"/>
              <a:gd name="adj2" fmla="val 7400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状态栏</a:t>
            </a:r>
          </a:p>
        </p:txBody>
      </p:sp>
      <p:sp>
        <p:nvSpPr>
          <p:cNvPr id="368659" name=""/>
          <p:cNvSpPr/>
          <p:nvPr/>
        </p:nvSpPr>
        <p:spPr>
          <a:xfrm>
            <a:off x="6769100" y="1930400"/>
            <a:ext cx="1257300" cy="22352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60" name=""/>
          <p:cNvSpPr/>
          <p:nvPr/>
        </p:nvSpPr>
        <p:spPr>
          <a:xfrm>
            <a:off x="7759700" y="4237038"/>
            <a:ext cx="727075" cy="277812"/>
          </a:xfrm>
          <a:prstGeom prst="wedgeRoundRectCallout">
            <a:avLst>
              <a:gd name="adj1" fmla="val -49347"/>
              <a:gd name="adj2" fmla="val -145431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输出点</a:t>
            </a:r>
          </a:p>
        </p:txBody>
      </p:sp>
      <p:sp>
        <p:nvSpPr>
          <p:cNvPr id="368661" name=""/>
          <p:cNvSpPr/>
          <p:nvPr/>
        </p:nvSpPr>
        <p:spPr>
          <a:xfrm>
            <a:off x="2667000" y="2019300"/>
            <a:ext cx="4114800" cy="4953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62" name=""/>
          <p:cNvSpPr/>
          <p:nvPr/>
        </p:nvSpPr>
        <p:spPr>
          <a:xfrm>
            <a:off x="5589588" y="2573338"/>
            <a:ext cx="1146175" cy="277812"/>
          </a:xfrm>
          <a:prstGeom prst="wedgeRoundRectCallout">
            <a:avLst>
              <a:gd name="adj1" fmla="val -30750"/>
              <a:gd name="adj2" fmla="val -7228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逻辑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/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控制栏</a:t>
            </a:r>
          </a:p>
        </p:txBody>
      </p:sp>
      <p:sp>
        <p:nvSpPr>
          <p:cNvPr id="368663" name=""/>
          <p:cNvSpPr/>
          <p:nvPr/>
        </p:nvSpPr>
        <p:spPr>
          <a:xfrm>
            <a:off x="2781300" y="2501900"/>
            <a:ext cx="1244600" cy="4572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68664" name=""/>
          <p:cNvSpPr/>
          <p:nvPr/>
        </p:nvSpPr>
        <p:spPr>
          <a:xfrm>
            <a:off x="3938588" y="3271838"/>
            <a:ext cx="1146175" cy="277812"/>
          </a:xfrm>
          <a:prstGeom prst="wedgeRoundRectCallout">
            <a:avLst>
              <a:gd name="adj1" fmla="val -51801"/>
              <a:gd name="adj2" fmla="val -19571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参数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/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连接栏</a:t>
            </a:r>
          </a:p>
        </p:txBody>
      </p:sp>
      <p:sp>
        <p:nvSpPr>
          <p:cNvPr id="36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BA05C88F-DCBD-4826-A42D-4572263A0D1C}" type="slidenum">
              <a:rPr lang="zh-CN" altLang="en-US" sz="1000">
                <a:latin typeface="Arial"/>
                <a:ea typeface="ＭＳ Ｐゴシック" pitchFamily="34" charset="-128"/>
              </a:r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8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7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0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6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9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5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8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4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7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3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06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uiExpand="1" build="p"/>
      <p:bldP spid="368647" grpId="1"/>
      <p:bldP spid="368649" grpId="2"/>
      <p:bldP spid="368652" grpId="3"/>
      <p:bldP spid="368654" grpId="4"/>
      <p:bldP spid="368656" grpId="5"/>
      <p:bldP spid="368658" grpId="6"/>
      <p:bldP spid="368660" grpId="7"/>
      <p:bldP spid="368662" grpId="8"/>
      <p:bldP spid="368664" grpId="9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0690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370691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、演示范例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根据下表要求编程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370823" name=""/>
          <p:cNvGraphicFramePr>
            <a:graphicFrameLocks noGrp="1"/>
          </p:cNvGraphicFramePr>
          <p:nvPr>
            <p:ph sz="half" idx="2"/>
          </p:nvPr>
        </p:nvGraphicFramePr>
        <p:xfrm>
          <a:off x="2728912" y="1790700"/>
          <a:ext cx="4433888" cy="3560064"/>
        </p:xfrm>
        <a:graphic>
          <a:graphicData uri="http://schemas.openxmlformats.org/drawingml/2006/table">
            <a:tbl>
              <a:tblPr/>
              <a:tblGrid>
                <a:gridCol w="539750"/>
                <a:gridCol w="1392238"/>
                <a:gridCol w="977900"/>
                <a:gridCol w="1524000"/>
              </a:tblGrid>
              <a:tr h="234950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点位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描述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对象名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012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UI1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送风温度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SA-T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PT1000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25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DI1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风机状态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SF-S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25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DI2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风机故障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SF-F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25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UI2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风机手自动</a:t>
                      </a:r>
                      <a:endParaRPr lang="en-US" altLang="zh-CN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SF-AM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012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AO1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水阀命令</a:t>
                      </a:r>
                      <a:endParaRPr lang="en-US" altLang="zh-CN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VLV-C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0~10VDC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25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BO1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风机命令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SF-C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425"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012">
                <a:tc gridSpan="4"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FEC2610</a:t>
                      </a: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地址：</a:t>
                      </a: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4   IOM4710</a:t>
                      </a: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地址：</a:t>
                      </a: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28575" cap="sq"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 gridSpan="4">
                  <a:txBody>
                    <a:bodyPr>
                      <a:noAutofit/>
                    </a:bodyPr>
                    <a:lstStyle>
                      <a:lvl1pPr marL="168275" indent="-1682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1pPr>
                      <a:lvl2pPr marL="455612" indent="-17303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6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2pPr>
                      <a:lvl3pPr marL="687388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en-US" altLang="en-US" sz="14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3pPr>
                      <a:lvl4pPr marL="968375" indent="-166688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4pPr>
                      <a:lvl5pPr marL="1200150" indent="-117475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en-US" altLang="en-US" sz="1200" b="0" i="0" u="none">
                          <a:solidFill>
                            <a:schemeClr val="tx1"/>
                          </a:solidFill>
                          <a:latin typeface="Arial"/>
                          <a:ea typeface="ＭＳ Ｐゴシック" pitchFamily="34" charset="-128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、根据送风温度及其设定值控制水阀开度。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1400"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lang="zh-CN" altLang="en-US" sz="1400">
                          <a:latin typeface="宋体" pitchFamily="2" charset="-122"/>
                          <a:ea typeface="宋体" pitchFamily="2" charset="-122"/>
                        </a:rPr>
                        <a:t>、风机关闭时水阀全关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1400"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/>
                  </a:txBody>
                  <a:tcPr>
                    <a:lnR w="28575" cap="sq"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08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25241DCC-3315-4D06-9809-580E305C4566}" type="slidenum">
              <a:rPr lang="zh-CN" altLang="en-US" sz="1000">
                <a:latin typeface="Arial"/>
                <a:ea typeface="ＭＳ Ｐゴシック" pitchFamily="34" charset="-128"/>
              </a:r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7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6834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376835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、程序新建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菜单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File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New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768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01900" y="2752725"/>
            <a:ext cx="3886200" cy="280035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76838" name=""/>
          <p:cNvSpPr/>
          <p:nvPr/>
        </p:nvSpPr>
        <p:spPr>
          <a:xfrm>
            <a:off x="2387600" y="3619500"/>
            <a:ext cx="3251200" cy="1905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768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7F87863F-5AD9-4690-A5DD-CAF53AE5B320}" type="slidenum">
              <a:rPr lang="zh-CN" altLang="en-US" sz="1000">
                <a:latin typeface="Arial"/>
                <a:ea typeface="ＭＳ Ｐゴシック" pitchFamily="34" charset="-128"/>
              </a:r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0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6725" y="4541838"/>
            <a:ext cx="2419350" cy="145732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30088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943225" y="3182938"/>
            <a:ext cx="3733800" cy="28162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3009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3403600" y="1192212"/>
            <a:ext cx="2667000" cy="18573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30092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81675" y="2938462"/>
            <a:ext cx="2930525" cy="19843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3008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30083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、点位定义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AI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DI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点的建立：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Inputs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New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根据点位信号类型选择打勾并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右击新建点位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View Details</a:t>
            </a: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Edit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编辑点位属性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Details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页中定义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Name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和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Description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Hardware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页中定义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States Text</a:t>
            </a:r>
          </a:p>
        </p:txBody>
      </p:sp>
      <p:cxnSp>
        <p:nvCxnSpPr>
          <p:cNvPr id="430086" name=""/>
          <p:cNvCxnSpPr/>
          <p:nvPr/>
        </p:nvCxnSpPr>
        <p:spPr>
          <a:xfrm flipV="1">
            <a:off x="2159000" y="5118100"/>
            <a:ext cx="1054100" cy="228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30089" name=""/>
          <p:cNvSpPr/>
          <p:nvPr/>
        </p:nvSpPr>
        <p:spPr>
          <a:xfrm>
            <a:off x="2870200" y="4914900"/>
            <a:ext cx="1244600" cy="1524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430094" name=""/>
          <p:cNvCxnSpPr/>
          <p:nvPr/>
        </p:nvCxnSpPr>
        <p:spPr>
          <a:xfrm flipV="1">
            <a:off x="3835400" y="2730500"/>
            <a:ext cx="952500" cy="2133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30095" name=""/>
          <p:cNvCxnSpPr/>
          <p:nvPr/>
        </p:nvCxnSpPr>
        <p:spPr>
          <a:xfrm>
            <a:off x="6146800" y="2552700"/>
            <a:ext cx="990600" cy="1244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30096" name=""/>
          <p:cNvSpPr/>
          <p:nvPr/>
        </p:nvSpPr>
        <p:spPr>
          <a:xfrm>
            <a:off x="6858000" y="3822700"/>
            <a:ext cx="965200" cy="3429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00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E631AE8D-8EB2-46BC-A563-883593B1ADC0}" type="slidenum">
              <a:rPr lang="zh-CN" altLang="en-US" sz="1000">
                <a:latin typeface="Arial"/>
                <a:ea typeface="ＭＳ Ｐゴシック" pitchFamily="34" charset="-128"/>
              </a:r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5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4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7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3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6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5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8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214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65625" y="2374900"/>
            <a:ext cx="4324350" cy="36576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3214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46088" y="3201988"/>
            <a:ext cx="3206750" cy="28416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32134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32135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、点位定义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）软件点的建立：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Network Inputs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New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根据点位类型选择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命名并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类似前面定义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AI/DI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，编辑软件点属性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cxnSp>
        <p:nvCxnSpPr>
          <p:cNvPr id="432136" name=""/>
          <p:cNvCxnSpPr/>
          <p:nvPr/>
        </p:nvCxnSpPr>
        <p:spPr>
          <a:xfrm flipV="1">
            <a:off x="2159000" y="4419600"/>
            <a:ext cx="2463800" cy="9271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32137" name=""/>
          <p:cNvSpPr/>
          <p:nvPr/>
        </p:nvSpPr>
        <p:spPr>
          <a:xfrm>
            <a:off x="266700" y="3695700"/>
            <a:ext cx="1244600" cy="1524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2140" name=""/>
          <p:cNvSpPr/>
          <p:nvPr/>
        </p:nvSpPr>
        <p:spPr>
          <a:xfrm>
            <a:off x="4483100" y="4165600"/>
            <a:ext cx="2336800" cy="2286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2142" name=""/>
          <p:cNvSpPr/>
          <p:nvPr/>
        </p:nvSpPr>
        <p:spPr>
          <a:xfrm>
            <a:off x="1016000" y="5308600"/>
            <a:ext cx="965200" cy="1905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2143" name=""/>
          <p:cNvSpPr/>
          <p:nvPr/>
        </p:nvSpPr>
        <p:spPr>
          <a:xfrm>
            <a:off x="1562100" y="4059238"/>
            <a:ext cx="1768475" cy="481012"/>
          </a:xfrm>
          <a:prstGeom prst="wedgeRoundRectCallout">
            <a:avLst>
              <a:gd name="adj1" fmla="val -56194"/>
              <a:gd name="adj2" fmla="val -8663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数字量用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INPUT-ENUM</a:t>
            </a:r>
          </a:p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模拟量用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INPUT-FLOAT</a:t>
            </a:r>
          </a:p>
        </p:txBody>
      </p:sp>
      <p:sp>
        <p:nvSpPr>
          <p:cNvPr id="4321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0501A217-0BD9-4785-9CBC-9CD496CABF3B}" type="slidenum">
              <a:rPr lang="zh-CN" altLang="en-US" sz="1000">
                <a:latin typeface="Arial"/>
                <a:ea typeface="ＭＳ Ｐゴシック" pitchFamily="34" charset="-128"/>
              </a:r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32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32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32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32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3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5" dur="500"/>
                                        <p:tgtEl>
                                          <p:spTgt spid="43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5" grpId="0" uiExpand="1" build="p"/>
      <p:bldP spid="43214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623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90925" y="2770188"/>
            <a:ext cx="4324350" cy="27146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36230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36231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、点位定义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AO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DO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点的建立：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Inputs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New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根据点位信号类型选择打勾并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右击新建点位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View Details</a:t>
            </a: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Edit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编辑点位属性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Details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页中定义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Name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和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Description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Hardware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页中定义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States Text</a:t>
            </a:r>
          </a:p>
        </p:txBody>
      </p:sp>
      <p:sp>
        <p:nvSpPr>
          <p:cNvPr id="436236" name=""/>
          <p:cNvSpPr/>
          <p:nvPr/>
        </p:nvSpPr>
        <p:spPr>
          <a:xfrm>
            <a:off x="5156200" y="3949700"/>
            <a:ext cx="965200" cy="4064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62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883DF3A-1276-41C7-9BCC-E938A7478B29}" type="slidenum">
              <a:rPr lang="zh-CN" altLang="en-US" sz="1000">
                <a:latin typeface="Arial"/>
                <a:ea typeface="ＭＳ Ｐゴシック" pitchFamily="34" charset="-128"/>
              </a:r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36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36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36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36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36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36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36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3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4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876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14725" y="3163888"/>
            <a:ext cx="3752850" cy="28797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5876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0375" y="4359275"/>
            <a:ext cx="2686050" cy="16954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58763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5021262" y="1584325"/>
            <a:ext cx="3648075" cy="14287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5875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58756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、逻辑编程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）新建逻辑模块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Output Control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New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选择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并命名模块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OK</a:t>
            </a:r>
            <a:endParaRPr lang="zh-CN" altLang="en-US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Output Control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View Logic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进入逻辑编程界面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8757" name=""/>
          <p:cNvSpPr/>
          <p:nvPr/>
        </p:nvSpPr>
        <p:spPr>
          <a:xfrm>
            <a:off x="3390900" y="4254500"/>
            <a:ext cx="1054100" cy="2159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58765" name=""/>
          <p:cNvSpPr/>
          <p:nvPr/>
        </p:nvSpPr>
        <p:spPr>
          <a:xfrm>
            <a:off x="3505200" y="5283200"/>
            <a:ext cx="1231900" cy="2159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458766" name=""/>
          <p:cNvCxnSpPr/>
          <p:nvPr/>
        </p:nvCxnSpPr>
        <p:spPr>
          <a:xfrm flipV="1">
            <a:off x="3136900" y="4470400"/>
            <a:ext cx="381000" cy="6223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58767" name=""/>
          <p:cNvCxnSpPr/>
          <p:nvPr/>
        </p:nvCxnSpPr>
        <p:spPr>
          <a:xfrm flipV="1">
            <a:off x="5448300" y="2895600"/>
            <a:ext cx="1447800" cy="4064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5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CAFF6D3C-EBCD-45CF-942A-BB8A7AFB962F}" type="slidenum">
              <a:rPr lang="zh-CN" altLang="en-US" sz="1000">
                <a:latin typeface="Arial"/>
                <a:ea typeface="ＭＳ Ｐゴシック" pitchFamily="34" charset="-128"/>
              </a:r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5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5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58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58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58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6" dur="500"/>
                                        <p:tgtEl>
                                          <p:spTgt spid="4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8" dur="500"/>
                                        <p:tgtEl>
                                          <p:spTgt spid="4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828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105025"/>
            <a:ext cx="5421312" cy="39274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3827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38276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、逻辑编程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）逻辑编程界面介绍</a:t>
            </a:r>
          </a:p>
        </p:txBody>
      </p:sp>
      <p:sp>
        <p:nvSpPr>
          <p:cNvPr id="438287" name=""/>
          <p:cNvSpPr/>
          <p:nvPr/>
        </p:nvSpPr>
        <p:spPr>
          <a:xfrm>
            <a:off x="2400300" y="2984500"/>
            <a:ext cx="939800" cy="28321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38288" name=""/>
          <p:cNvSpPr/>
          <p:nvPr/>
        </p:nvSpPr>
        <p:spPr>
          <a:xfrm>
            <a:off x="508000" y="3843338"/>
            <a:ext cx="1489075" cy="341312"/>
          </a:xfrm>
          <a:prstGeom prst="wedgeRoundRectCallout">
            <a:avLst>
              <a:gd name="adj1" fmla="val 76546"/>
              <a:gd name="adj2" fmla="val 5837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逻辑模块选择栏</a:t>
            </a:r>
          </a:p>
        </p:txBody>
      </p:sp>
      <p:sp>
        <p:nvSpPr>
          <p:cNvPr id="438289" name=""/>
          <p:cNvSpPr/>
          <p:nvPr/>
        </p:nvSpPr>
        <p:spPr>
          <a:xfrm>
            <a:off x="3911600" y="3335338"/>
            <a:ext cx="1489075" cy="696912"/>
          </a:xfrm>
          <a:prstGeom prst="wedgeRoundRectCallout">
            <a:avLst>
              <a:gd name="adj1" fmla="val 50958"/>
              <a:gd name="adj2" fmla="val 21296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 anchor="ctr" anchorCtr="1"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800" b="1">
                <a:solidFill>
                  <a:srgbClr val="008000"/>
                </a:solidFill>
                <a:latin typeface="宋体" pitchFamily="2" charset="-122"/>
              </a:rPr>
              <a:t>编程区域</a:t>
            </a:r>
          </a:p>
        </p:txBody>
      </p:sp>
      <p:sp>
        <p:nvSpPr>
          <p:cNvPr id="438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4494E0EE-0E7D-408F-BBB1-32A08CB20E26}" type="slidenum">
              <a:rPr lang="zh-CN" altLang="en-US" sz="1000">
                <a:latin typeface="Arial"/>
                <a:ea typeface="ＭＳ Ｐゴシック" pitchFamily="34" charset="-128"/>
              </a:r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38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3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3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/>
                                        <p:tgtEl>
                                          <p:spTgt spid="43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43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build="p"/>
      <p:bldP spid="438288" grpId="1"/>
      <p:bldP spid="438289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23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8788" y="3810000"/>
            <a:ext cx="2333625" cy="22098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4237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876550" y="4268788"/>
            <a:ext cx="2476500" cy="172402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4238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492625" y="1100138"/>
            <a:ext cx="3486150" cy="35147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42371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42372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、逻辑编程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）逻辑模块的输入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出参数与点位的连接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右击已完成的逻辑模块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View Connections</a:t>
            </a: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Connections-Output Control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栏中的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VLV-C1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Expose PortsSelect All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并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OK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右击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Connections-Output Control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栏中的各点位</a:t>
            </a: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Make Connection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选择绿色点位进行连接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42373" name=""/>
          <p:cNvSpPr/>
          <p:nvPr/>
        </p:nvSpPr>
        <p:spPr>
          <a:xfrm>
            <a:off x="4787900" y="3860800"/>
            <a:ext cx="1231900" cy="3937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pic>
        <p:nvPicPr>
          <p:cNvPr id="442381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410325" y="4691062"/>
            <a:ext cx="2266950" cy="1285875"/>
          </a:xfrm>
          <a:prstGeom prst="rect">
            <a:avLst/>
          </a:prstGeom>
          <a:noFill/>
          <a:ln>
            <a:miter lim="800000"/>
          </a:ln>
        </p:spPr>
      </p:pic>
      <p:cxnSp>
        <p:nvCxnSpPr>
          <p:cNvPr id="442382" name=""/>
          <p:cNvCxnSpPr/>
          <p:nvPr/>
        </p:nvCxnSpPr>
        <p:spPr>
          <a:xfrm>
            <a:off x="2501900" y="5461000"/>
            <a:ext cx="1193800" cy="304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42383" name=""/>
          <p:cNvCxnSpPr/>
          <p:nvPr/>
        </p:nvCxnSpPr>
        <p:spPr>
          <a:xfrm flipV="1">
            <a:off x="4787900" y="4356100"/>
            <a:ext cx="419100" cy="12954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42384" name=""/>
          <p:cNvCxnSpPr/>
          <p:nvPr/>
        </p:nvCxnSpPr>
        <p:spPr>
          <a:xfrm>
            <a:off x="6388100" y="4610100"/>
            <a:ext cx="622300" cy="863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423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E7C24644-5D5A-4D91-9207-0E1BA62E8BC1}" type="slidenum">
              <a:rPr lang="zh-CN" altLang="en-US" sz="1000">
                <a:latin typeface="Arial"/>
                <a:ea typeface="ＭＳ Ｐゴシック" pitchFamily="34" charset="-128"/>
              </a:r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42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42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42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42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42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42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8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4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0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3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647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8788" y="4046538"/>
            <a:ext cx="2714625" cy="19145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46467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46468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、硬件定义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）确定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DDC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类型：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点击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Define Hardware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选择主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从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DDC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Next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46469" name=""/>
          <p:cNvSpPr/>
          <p:nvPr/>
        </p:nvSpPr>
        <p:spPr>
          <a:xfrm>
            <a:off x="1320800" y="4165600"/>
            <a:ext cx="1231900" cy="4064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pic>
        <p:nvPicPr>
          <p:cNvPr id="44647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838700" y="2667000"/>
            <a:ext cx="3805238" cy="330200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46474" name=""/>
          <p:cNvSpPr/>
          <p:nvPr/>
        </p:nvSpPr>
        <p:spPr>
          <a:xfrm>
            <a:off x="6680200" y="2941638"/>
            <a:ext cx="968375" cy="341312"/>
          </a:xfrm>
          <a:prstGeom prst="wedgeRoundRectCallout">
            <a:avLst>
              <a:gd name="adj1" fmla="val 58032"/>
              <a:gd name="adj2" fmla="val 8441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选择主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DDC</a:t>
            </a:r>
          </a:p>
        </p:txBody>
      </p:sp>
      <p:sp>
        <p:nvSpPr>
          <p:cNvPr id="446475" name=""/>
          <p:cNvSpPr/>
          <p:nvPr/>
        </p:nvSpPr>
        <p:spPr>
          <a:xfrm>
            <a:off x="6680200" y="3513138"/>
            <a:ext cx="968375" cy="341312"/>
          </a:xfrm>
          <a:prstGeom prst="wedgeRoundRectCallout">
            <a:avLst>
              <a:gd name="adj1" fmla="val 58032"/>
              <a:gd name="adj2" fmla="val 8441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选择从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DDC</a:t>
            </a:r>
          </a:p>
        </p:txBody>
      </p:sp>
      <p:cxnSp>
        <p:nvCxnSpPr>
          <p:cNvPr id="446476" name=""/>
          <p:cNvCxnSpPr/>
          <p:nvPr/>
        </p:nvCxnSpPr>
        <p:spPr>
          <a:xfrm>
            <a:off x="3352800" y="4978400"/>
            <a:ext cx="1320800" cy="4762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464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5994B836-4CA3-4534-A9FB-20C6A03ECBA0}" type="slidenum">
              <a:rPr lang="zh-CN" altLang="en-US" sz="1000">
                <a:latin typeface="Arial"/>
                <a:ea typeface="ＭＳ Ｐゴシック" pitchFamily="34" charset="-128"/>
              </a:r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4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uiExpand="1" build="p"/>
      <p:bldP spid="446474" grpId="1"/>
      <p:bldP spid="44647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7810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、电源</a:t>
            </a:r>
            <a:endParaRPr lang="en-US" altLang="zh-CN">
              <a:solidFill>
                <a:srgbClr val="ADADAD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7811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247830" name=""/>
          <p:cNvSpPr/>
          <p:nvPr/>
        </p:nvSpPr>
        <p:spPr>
          <a:xfrm>
            <a:off x="3489325" y="1458912"/>
            <a:ext cx="3140075" cy="912812"/>
          </a:xfrm>
          <a:prstGeom prst="wedgeRoundRectCallout">
            <a:avLst>
              <a:gd name="adj1" fmla="val 34782"/>
              <a:gd name="adj2" fmla="val 7625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en-US" sz="1600" b="1">
                <a:solidFill>
                  <a:srgbClr val="008000"/>
                </a:solidFill>
                <a:latin typeface="Tahoma" pitchFamily="34" charset="0"/>
              </a:rPr>
              <a:t>电源：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20-30VAC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，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50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或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60 Hz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，最大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10 VA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，加上所有的 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BO 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以及可配置的输出负载。</a:t>
            </a:r>
          </a:p>
        </p:txBody>
      </p:sp>
      <p:grpSp>
        <p:nvGrpSpPr>
          <p:cNvPr id="247835" name=""/>
          <p:cNvGrpSpPr/>
          <p:nvPr/>
        </p:nvGrpSpPr>
        <p:grpSpPr>
          <a:xfrm>
            <a:off x="2965450" y="2654300"/>
            <a:ext cx="3670300" cy="3084512"/>
            <a:chOff x="1868" y="1672"/>
            <a:chExt cx="2312" cy="1943"/>
          </a:xfrm>
        </p:grpSpPr>
        <p:pic>
          <p:nvPicPr>
            <p:cNvPr id="247832" name=""/>
            <p:cNvPicPr/>
            <p:nvPr/>
          </p:nvPicPr>
          <p:blipFill>
            <a:blip r:embed="rId3">
              <a:lum bright="-6000"/>
            </a:blip>
            <a:stretch>
              <a:fillRect/>
            </a:stretch>
          </p:blipFill>
          <p:spPr>
            <a:xfrm>
              <a:off x="1868" y="1745"/>
              <a:ext cx="2312" cy="187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47833" name=""/>
            <p:cNvSpPr/>
            <p:nvPr/>
          </p:nvSpPr>
          <p:spPr>
            <a:xfrm>
              <a:off x="3720" y="1672"/>
              <a:ext cx="328" cy="30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</p:grpSp>
      <p:sp>
        <p:nvSpPr>
          <p:cNvPr id="2478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F22B6034-FAF8-4BDB-9DBF-7F9C5E3AD652}" type="slidenum">
              <a:rPr lang="zh-CN" altLang="en-US" sz="1000">
                <a:latin typeface="Arial"/>
                <a:ea typeface="ＭＳ Ｐゴシック" pitchFamily="34" charset="-128"/>
              </a:r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47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47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24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uiExpand="1" build="p"/>
      <p:bldP spid="247811" grpId="1"/>
      <p:bldP spid="247830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852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49500" y="2193925"/>
            <a:ext cx="5214938" cy="377825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4851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48516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、硬件定义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60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1600">
                <a:latin typeface="宋体" pitchFamily="2" charset="-122"/>
                <a:ea typeface="宋体" pitchFamily="2" charset="-122"/>
              </a:rPr>
              <a:t>）点位分配：</a:t>
            </a: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准确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拖曳点位并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Next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485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43A6DFA1-3D2E-4626-ABBD-A9838E36724E}" type="slidenum">
              <a:rPr lang="zh-CN" altLang="en-US" sz="1000">
                <a:latin typeface="Arial"/>
                <a:ea typeface="ＭＳ Ｐゴシック" pitchFamily="34" charset="-128"/>
              </a:r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4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4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465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" y="2387600"/>
            <a:ext cx="7913688" cy="36480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54659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54660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、硬件定义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）网络参数设定：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准确填写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DDC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的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FC BUS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地址和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SA BUS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地址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Finish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54661" name=""/>
          <p:cNvSpPr/>
          <p:nvPr/>
        </p:nvSpPr>
        <p:spPr>
          <a:xfrm>
            <a:off x="1104900" y="3568700"/>
            <a:ext cx="1231900" cy="2032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54662" name=""/>
          <p:cNvSpPr/>
          <p:nvPr/>
        </p:nvSpPr>
        <p:spPr>
          <a:xfrm>
            <a:off x="4483100" y="3416300"/>
            <a:ext cx="2857500" cy="2413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54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E3F452ED-C629-4529-A291-85534BBAF99C}" type="slidenum">
              <a:rPr lang="zh-CN" altLang="en-US" sz="1000">
                <a:latin typeface="Arial"/>
                <a:ea typeface="ＭＳ Ｐゴシック" pitchFamily="34" charset="-128"/>
              </a:r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5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6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0" y="4114800"/>
            <a:ext cx="2247900" cy="1676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5056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4014788" cy="462597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50563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第二节	</a:t>
            </a:r>
            <a:r>
              <a:rPr lang="en-US" altLang="zh-CN" sz="4000">
                <a:latin typeface="宋体" pitchFamily="2" charset="-122"/>
                <a:ea typeface="宋体" pitchFamily="2" charset="-122"/>
              </a:rPr>
              <a:t>CCT</a:t>
            </a:r>
            <a:r>
              <a:rPr lang="zh-CN" altLang="en-US" sz="4000">
                <a:latin typeface="宋体" pitchFamily="2" charset="-122"/>
                <a:ea typeface="宋体" pitchFamily="2" charset="-122"/>
              </a:rPr>
              <a:t>程序</a:t>
            </a:r>
          </a:p>
        </p:txBody>
      </p:sp>
      <p:sp>
        <p:nvSpPr>
          <p:cNvPr id="450564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四、编程演示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、显示器编程</a:t>
            </a:r>
            <a:endParaRPr lang="zh-CN" altLang="en-US" sz="16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菜单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ToolsConfigure Display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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选择各页所需显示的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点位并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OK</a:t>
            </a:r>
          </a:p>
          <a:p>
            <a:pPr lvl="0">
              <a:buNone/>
            </a:pPr>
            <a:endParaRPr lang="en-US" altLang="zh-CN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cxnSp>
        <p:nvCxnSpPr>
          <p:cNvPr id="450570" name=""/>
          <p:cNvCxnSpPr/>
          <p:nvPr/>
        </p:nvCxnSpPr>
        <p:spPr>
          <a:xfrm flipV="1">
            <a:off x="3060700" y="49149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505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76E90AB3-9AF8-42F3-97A0-CFBD639FDDA0}" type="slidenum">
              <a:rPr lang="zh-CN" altLang="en-US" sz="1000">
                <a:latin typeface="Arial"/>
                <a:ea typeface="ＭＳ Ｐゴシック" pitchFamily="34" charset="-128"/>
              </a:r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4786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374787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一、仿真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Simulation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、进入仿真模式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点击模式快捷键“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Simulate”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7484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405312" y="1406525"/>
            <a:ext cx="3990975" cy="43243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74842" name=""/>
          <p:cNvSpPr/>
          <p:nvPr/>
        </p:nvSpPr>
        <p:spPr>
          <a:xfrm>
            <a:off x="5346700" y="1943100"/>
            <a:ext cx="800100" cy="3810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74843" name=""/>
          <p:cNvSpPr/>
          <p:nvPr/>
        </p:nvSpPr>
        <p:spPr>
          <a:xfrm>
            <a:off x="3695700" y="2522538"/>
            <a:ext cx="1450975" cy="671512"/>
          </a:xfrm>
          <a:prstGeom prst="wedgeRoundRectCallout">
            <a:avLst>
              <a:gd name="adj1" fmla="val 36106"/>
              <a:gd name="adj2" fmla="val -14432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也可从菜单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Modes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  <a:sym typeface="Wingdings" pitchFamily="2" charset="2"/>
              </a:rPr>
              <a:t>Simulate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  <a:sym typeface="Wingdings" pitchFamily="2" charset="2"/>
              </a:rPr>
              <a:t>进入仿真模式</a:t>
            </a:r>
            <a:endParaRPr lang="zh-CN" altLang="fr-FR" sz="1200">
              <a:solidFill>
                <a:srgbClr val="008000"/>
              </a:solidFill>
              <a:latin typeface="宋体" pitchFamily="2" charset="-122"/>
            </a:endParaRPr>
          </a:p>
        </p:txBody>
      </p:sp>
      <p:sp>
        <p:nvSpPr>
          <p:cNvPr id="3748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2B72EFD3-A899-4C12-B877-6A7B4C7B693C}" type="slidenum">
              <a:rPr lang="zh-CN" altLang="en-US" sz="1000">
                <a:latin typeface="Arial"/>
                <a:ea typeface="ＭＳ Ｐゴシック" pitchFamily="34" charset="-128"/>
              </a:r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7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3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3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1" uiExpand="1" build="p"/>
      <p:bldP spid="374843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88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46400" y="1868488"/>
            <a:ext cx="3886200" cy="40100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7888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378883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一、仿真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Simulation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、设置仿真参数</a:t>
            </a:r>
          </a:p>
          <a:p>
            <a:pPr lvl="0">
              <a:buNone/>
            </a:pPr>
            <a:r>
              <a:rPr lang="zh-CN" altLang="en-US" sz="1400">
                <a:latin typeface="宋体" pitchFamily="2" charset="-122"/>
                <a:ea typeface="宋体" pitchFamily="2" charset="-122"/>
              </a:rPr>
              <a:t>    </a:t>
            </a: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8886" name=""/>
          <p:cNvSpPr/>
          <p:nvPr/>
        </p:nvSpPr>
        <p:spPr>
          <a:xfrm>
            <a:off x="787400" y="2281238"/>
            <a:ext cx="2022475" cy="277812"/>
          </a:xfrm>
          <a:prstGeom prst="wedgeRoundRectCallout">
            <a:avLst>
              <a:gd name="adj1" fmla="val 75824"/>
              <a:gd name="adj2" fmla="val 2371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仿真速度：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5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最快，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1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最慢</a:t>
            </a:r>
          </a:p>
        </p:txBody>
      </p:sp>
      <p:sp>
        <p:nvSpPr>
          <p:cNvPr id="378888" name=""/>
          <p:cNvSpPr/>
          <p:nvPr/>
        </p:nvSpPr>
        <p:spPr>
          <a:xfrm>
            <a:off x="1765300" y="2827338"/>
            <a:ext cx="1044575" cy="277812"/>
          </a:xfrm>
          <a:prstGeom prst="wedgeRoundRectCallout">
            <a:avLst>
              <a:gd name="adj1" fmla="val 62310"/>
              <a:gd name="adj2" fmla="val -9514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点位初始值</a:t>
            </a:r>
          </a:p>
        </p:txBody>
      </p:sp>
      <p:sp>
        <p:nvSpPr>
          <p:cNvPr id="3788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A33DAF4E-FC16-45FC-83F2-4244562BA76A}" type="slidenum">
              <a:rPr lang="zh-CN" altLang="en-US" sz="1000">
                <a:latin typeface="Arial"/>
                <a:ea typeface="ＭＳ Ｐゴシック" pitchFamily="34" charset="-128"/>
              </a:r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  <p:bldP spid="378886" grpId="1"/>
      <p:bldP spid="378888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09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46088" y="2241550"/>
            <a:ext cx="2952750" cy="35750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8093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662362" y="2755900"/>
            <a:ext cx="2395538" cy="2573338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80940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240462" y="1155700"/>
            <a:ext cx="2395538" cy="257333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80931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380932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一、仿真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Simulation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、仿真点位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    </a:t>
            </a: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80934" name=""/>
          <p:cNvSpPr/>
          <p:nvPr/>
        </p:nvSpPr>
        <p:spPr>
          <a:xfrm>
            <a:off x="1765300" y="3398838"/>
            <a:ext cx="1044575" cy="277812"/>
          </a:xfrm>
          <a:prstGeom prst="wedgeRoundRectCallout">
            <a:avLst>
              <a:gd name="adj1" fmla="val -5773"/>
              <a:gd name="adj2" fmla="val 11971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命令点位</a:t>
            </a:r>
          </a:p>
        </p:txBody>
      </p:sp>
      <p:sp>
        <p:nvSpPr>
          <p:cNvPr id="380941" name=""/>
          <p:cNvSpPr/>
          <p:nvPr/>
        </p:nvSpPr>
        <p:spPr>
          <a:xfrm>
            <a:off x="4229100" y="3606800"/>
            <a:ext cx="673100" cy="2159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380942" name=""/>
          <p:cNvCxnSpPr/>
          <p:nvPr/>
        </p:nvCxnSpPr>
        <p:spPr>
          <a:xfrm flipV="1">
            <a:off x="3441700" y="5384800"/>
            <a:ext cx="1320800" cy="4191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380943" name=""/>
          <p:cNvCxnSpPr/>
          <p:nvPr/>
        </p:nvCxnSpPr>
        <p:spPr>
          <a:xfrm flipV="1">
            <a:off x="6083300" y="3771900"/>
            <a:ext cx="1409700" cy="6731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380945" name=""/>
          <p:cNvSpPr/>
          <p:nvPr/>
        </p:nvSpPr>
        <p:spPr>
          <a:xfrm>
            <a:off x="4838700" y="4021138"/>
            <a:ext cx="854075" cy="455612"/>
          </a:xfrm>
          <a:prstGeom prst="wedgeRoundRectCallout">
            <a:avLst>
              <a:gd name="adj1" fmla="val -64310"/>
              <a:gd name="adj2" fmla="val -9146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填入仿真值并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OK</a:t>
            </a:r>
          </a:p>
        </p:txBody>
      </p:sp>
      <p:sp>
        <p:nvSpPr>
          <p:cNvPr id="380946" name=""/>
          <p:cNvSpPr/>
          <p:nvPr/>
        </p:nvSpPr>
        <p:spPr>
          <a:xfrm>
            <a:off x="6565900" y="3068638"/>
            <a:ext cx="1184275" cy="252412"/>
          </a:xfrm>
          <a:prstGeom prst="wedgeRoundRectCallout">
            <a:avLst>
              <a:gd name="adj1" fmla="val -49597"/>
              <a:gd name="adj2" fmla="val 11163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点击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Send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发送</a:t>
            </a:r>
          </a:p>
        </p:txBody>
      </p:sp>
      <p:sp>
        <p:nvSpPr>
          <p:cNvPr id="3809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61CF7BBA-38A1-4225-8996-139A678B6834}" type="slidenum">
              <a:rPr lang="zh-CN" altLang="en-US" sz="1000">
                <a:latin typeface="Arial"/>
                <a:ea typeface="ＭＳ Ｐゴシック" pitchFamily="34" charset="-128"/>
              </a:r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80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3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3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3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6" dur="500"/>
                                        <p:tgtEl>
                                          <p:spTgt spid="3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/>
                                        <p:tgtEl>
                                          <p:spTgt spid="3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build="p"/>
      <p:bldP spid="380934" grpId="1"/>
      <p:bldP spid="380945" grpId="2"/>
      <p:bldP spid="380946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29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88" y="2292350"/>
            <a:ext cx="2952750" cy="35750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382981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382982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一、仿真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Simulation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、结束仿真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zh-CN" altLang="en-US" sz="1600">
                <a:latin typeface="宋体" pitchFamily="2" charset="-122"/>
                <a:ea typeface="宋体" pitchFamily="2" charset="-122"/>
              </a:rPr>
              <a:t>    </a:t>
            </a:r>
            <a:endParaRPr lang="en-US" altLang="zh-CN" sz="16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endParaRPr lang="zh-CN" altLang="en-US" sz="16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82983" name=""/>
          <p:cNvSpPr/>
          <p:nvPr/>
        </p:nvSpPr>
        <p:spPr>
          <a:xfrm>
            <a:off x="3975100" y="2586038"/>
            <a:ext cx="2111375" cy="455612"/>
          </a:xfrm>
          <a:prstGeom prst="wedgeRoundRectCallout">
            <a:avLst>
              <a:gd name="adj1" fmla="val 23611"/>
              <a:gd name="adj2" fmla="val 4790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点击“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Stop Simulation”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并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Yes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结束仿真</a:t>
            </a:r>
          </a:p>
        </p:txBody>
      </p:sp>
      <p:sp>
        <p:nvSpPr>
          <p:cNvPr id="382984" name=""/>
          <p:cNvSpPr/>
          <p:nvPr/>
        </p:nvSpPr>
        <p:spPr>
          <a:xfrm>
            <a:off x="723900" y="2743200"/>
            <a:ext cx="1041400" cy="2413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pic>
        <p:nvPicPr>
          <p:cNvPr id="38298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16525" y="3327400"/>
            <a:ext cx="3333750" cy="1371600"/>
          </a:xfrm>
          <a:prstGeom prst="rect">
            <a:avLst/>
          </a:prstGeom>
          <a:noFill/>
          <a:ln w="28575">
            <a:noFill/>
            <a:miter lim="800000"/>
          </a:ln>
        </p:spPr>
      </p:pic>
      <p:cxnSp>
        <p:nvCxnSpPr>
          <p:cNvPr id="382990" name=""/>
          <p:cNvCxnSpPr/>
          <p:nvPr/>
        </p:nvCxnSpPr>
        <p:spPr>
          <a:xfrm flipV="1">
            <a:off x="3835400" y="39878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3829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C4E6F283-9CD8-4274-AAA8-C20B2387D4FF}" type="slidenum">
              <a:rPr lang="zh-CN" altLang="en-US" sz="1000">
                <a:latin typeface="Arial"/>
                <a:ea typeface="ＭＳ Ｐゴシック" pitchFamily="34" charset="-128"/>
              </a:r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82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2" grpId="0" build="p"/>
      <p:bldP spid="38298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503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78325" y="2825750"/>
            <a:ext cx="4286250" cy="3192462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385027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385028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二、程序下载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（采用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MS-BTCVT-1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进行蓝牙方式下载）</a:t>
            </a:r>
            <a:endParaRPr lang="en-US" altLang="zh-CN" sz="1400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、安装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Bluetooth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设备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）连接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MS-BTCVT-1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FEC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，并使其正常运行。</a:t>
            </a:r>
          </a:p>
        </p:txBody>
      </p:sp>
      <p:sp>
        <p:nvSpPr>
          <p:cNvPr id="385029" name=""/>
          <p:cNvSpPr/>
          <p:nvPr/>
        </p:nvSpPr>
        <p:spPr>
          <a:xfrm>
            <a:off x="3022600" y="3690938"/>
            <a:ext cx="2111375" cy="633412"/>
          </a:xfrm>
          <a:prstGeom prst="wedgeRoundRectCallout">
            <a:avLst>
              <a:gd name="adj1" fmla="val 83157"/>
              <a:gd name="adj2" fmla="val 8398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POWER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灯稳定常绿，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FAULT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灯常灭，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SA/FC BUS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灯闪烁代表设备正常运行</a:t>
            </a:r>
          </a:p>
        </p:txBody>
      </p:sp>
      <p:pic>
        <p:nvPicPr>
          <p:cNvPr id="385035" name=""/>
          <p:cNvPicPr/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615950" y="3252788"/>
            <a:ext cx="2349500" cy="2203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5036" name=""/>
          <p:cNvSpPr/>
          <p:nvPr/>
        </p:nvSpPr>
        <p:spPr>
          <a:xfrm>
            <a:off x="2290762" y="4171950"/>
            <a:ext cx="333375" cy="34448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85037" name=""/>
          <p:cNvSpPr/>
          <p:nvPr/>
        </p:nvSpPr>
        <p:spPr>
          <a:xfrm>
            <a:off x="5732462" y="4489450"/>
            <a:ext cx="333375" cy="344488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385032" name=""/>
          <p:cNvCxnSpPr/>
          <p:nvPr/>
        </p:nvCxnSpPr>
        <p:spPr>
          <a:xfrm>
            <a:off x="2667000" y="4394200"/>
            <a:ext cx="3022600" cy="228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 type="triangle"/>
            <a:tailEnd type="triangle"/>
          </a:ln>
        </p:spPr>
      </p:cxnSp>
      <p:sp>
        <p:nvSpPr>
          <p:cNvPr id="385038" name=""/>
          <p:cNvSpPr/>
          <p:nvPr/>
        </p:nvSpPr>
        <p:spPr>
          <a:xfrm rot="18600000">
            <a:off x="5953125" y="3835400"/>
            <a:ext cx="219075" cy="504825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3850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21AA7D4A-559D-44C1-9267-F4AC71ED0599}" type="slidenum">
              <a:rPr lang="zh-CN" altLang="en-US" sz="1000">
                <a:latin typeface="Arial"/>
                <a:ea typeface="ＭＳ Ｐゴシック" pitchFamily="34" charset="-128"/>
              </a:r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385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385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6" dur="5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uiExpand="1" build="p"/>
      <p:bldP spid="38502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756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76812" y="1187450"/>
            <a:ext cx="3684588" cy="3576638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0756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4025" y="3605212"/>
            <a:ext cx="4171950" cy="239077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0755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cxnSp>
        <p:nvCxnSpPr>
          <p:cNvPr id="407556" name=""/>
          <p:cNvCxnSpPr/>
          <p:nvPr/>
        </p:nvCxnSpPr>
        <p:spPr>
          <a:xfrm>
            <a:off x="2806700" y="2311400"/>
            <a:ext cx="1282700" cy="18288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07557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二、程序下载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、程序下载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）在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Configure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模式下点击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Load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快捷键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B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）在“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Load Device”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页中选择适当的波特率和串口号并“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Next”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07559" name=""/>
          <p:cNvSpPr/>
          <p:nvPr/>
        </p:nvSpPr>
        <p:spPr>
          <a:xfrm>
            <a:off x="3924300" y="4178300"/>
            <a:ext cx="622300" cy="2921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07563" name=""/>
          <p:cNvSpPr/>
          <p:nvPr/>
        </p:nvSpPr>
        <p:spPr>
          <a:xfrm>
            <a:off x="5016500" y="3162300"/>
            <a:ext cx="3517900" cy="2921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407564" name=""/>
          <p:cNvCxnSpPr/>
          <p:nvPr/>
        </p:nvCxnSpPr>
        <p:spPr>
          <a:xfrm flipV="1">
            <a:off x="4826000" y="4940300"/>
            <a:ext cx="609600" cy="3429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075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81F25BB2-7753-4CA4-99FB-D46CBEDC39E7}" type="slidenum">
              <a:rPr lang="zh-CN" altLang="en-US" sz="1000">
                <a:latin typeface="Arial"/>
                <a:ea typeface="ＭＳ Ｐゴシック" pitchFamily="34" charset="-128"/>
              </a:r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07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07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07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1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" y="4027488"/>
            <a:ext cx="4905375" cy="20288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0961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276725" y="1130300"/>
            <a:ext cx="4414838" cy="4251325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09604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cxnSp>
        <p:nvCxnSpPr>
          <p:cNvPr id="409605" name=""/>
          <p:cNvCxnSpPr/>
          <p:nvPr/>
        </p:nvCxnSpPr>
        <p:spPr>
          <a:xfrm>
            <a:off x="609600" y="2247900"/>
            <a:ext cx="2070100" cy="24511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09606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二、程序下载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、程序下载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）选择需下载程序的设备并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Next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）在“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Load Operation”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框中选择需下载的程序部分并“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Finish”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sp>
        <p:nvSpPr>
          <p:cNvPr id="409608" name=""/>
          <p:cNvSpPr/>
          <p:nvPr/>
        </p:nvSpPr>
        <p:spPr>
          <a:xfrm>
            <a:off x="4292600" y="3619500"/>
            <a:ext cx="3035300" cy="4699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409609" name=""/>
          <p:cNvCxnSpPr/>
          <p:nvPr/>
        </p:nvCxnSpPr>
        <p:spPr>
          <a:xfrm flipV="1">
            <a:off x="5486400" y="5486400"/>
            <a:ext cx="469900" cy="355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09613" name=""/>
          <p:cNvCxnSpPr/>
          <p:nvPr/>
        </p:nvCxnSpPr>
        <p:spPr>
          <a:xfrm>
            <a:off x="1701800" y="2590800"/>
            <a:ext cx="2743200" cy="11176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09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4CE53C8-FD20-46B0-8561-7DA8D9F1E768}" type="slidenum">
              <a:rPr lang="zh-CN" altLang="en-US" sz="1000">
                <a:latin typeface="Arial"/>
                <a:ea typeface="ＭＳ Ｐゴシック" pitchFamily="34" charset="-128"/>
              </a:r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/>
                                        <p:tgtEl>
                                          <p:spTgt spid="409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2146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、现场总线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FC BUS</a:t>
            </a:r>
            <a:endParaRPr lang="en-US" altLang="zh-CN">
              <a:solidFill>
                <a:srgbClr val="ADADAD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2147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grpSp>
        <p:nvGrpSpPr>
          <p:cNvPr id="262151" name=""/>
          <p:cNvGrpSpPr/>
          <p:nvPr/>
        </p:nvGrpSpPr>
        <p:grpSpPr>
          <a:xfrm>
            <a:off x="2132012" y="1827212"/>
            <a:ext cx="5187950" cy="3956050"/>
            <a:chOff x="1207" y="1375"/>
            <a:chExt cx="3268" cy="2492"/>
          </a:xfrm>
        </p:grpSpPr>
        <p:pic>
          <p:nvPicPr>
            <p:cNvPr id="262152" nam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07" y="1514"/>
              <a:ext cx="3268" cy="235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62153" name=""/>
            <p:cNvSpPr/>
            <p:nvPr/>
          </p:nvSpPr>
          <p:spPr>
            <a:xfrm>
              <a:off x="2982" y="1375"/>
              <a:ext cx="1034" cy="431"/>
            </a:xfrm>
            <a:prstGeom prst="wedgeRoundRectCallout">
              <a:avLst>
                <a:gd name="adj1" fmla="val -47194"/>
                <a:gd name="adj2" fmla="val 105454"/>
                <a:gd name="adj3" fmla="val 16667"/>
              </a:avLst>
            </a:prstGeom>
            <a:solidFill>
              <a:srgbClr val="FFFF99"/>
            </a:solidFill>
            <a:ln>
              <a:solidFill>
                <a:schemeClr val="tx1"/>
              </a:solidFill>
              <a:miter lim="800000"/>
            </a:ln>
          </p:spPr>
          <p:txBody>
            <a:bodyPr>
              <a:noAutofit/>
            </a:bodyPr>
            <a:lstStyle>
              <a:defPPr algn="ctr" rtl="0" eaLnBrk="1" hangingPunct="1">
                <a:defRPr kumimoji="0" lang="en-US" alt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kern="1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  <a:cs typeface="Arial"/>
                </a:defRPr>
              </a:lvl5pPr>
            </a:lstStyle>
            <a:p>
              <a:pPr lvl="0"/>
              <a:r>
                <a:rPr lang="zh-CN" altLang="fr-FR" sz="1600" b="1">
                  <a:solidFill>
                    <a:srgbClr val="008000"/>
                  </a:solidFill>
                  <a:latin typeface="Tahoma" pitchFamily="34" charset="0"/>
                </a:rPr>
                <a:t>三芯屏蔽绞线</a:t>
              </a:r>
            </a:p>
            <a:p>
              <a:pPr lvl="0"/>
              <a:r>
                <a:rPr lang="zh-CN" altLang="fr-FR" sz="1600" b="1">
                  <a:solidFill>
                    <a:srgbClr val="008000"/>
                  </a:solidFill>
                  <a:latin typeface="Tahoma" pitchFamily="34" charset="0"/>
                </a:rPr>
                <a:t>菊链连接</a:t>
              </a:r>
            </a:p>
          </p:txBody>
        </p:sp>
      </p:grpSp>
      <p:grpSp>
        <p:nvGrpSpPr>
          <p:cNvPr id="262154" name=""/>
          <p:cNvGrpSpPr/>
          <p:nvPr/>
        </p:nvGrpSpPr>
        <p:grpSpPr>
          <a:xfrm>
            <a:off x="2965450" y="2770188"/>
            <a:ext cx="3670300" cy="3059112"/>
            <a:chOff x="1804" y="1657"/>
            <a:chExt cx="2312" cy="1927"/>
          </a:xfrm>
        </p:grpSpPr>
        <p:pic>
          <p:nvPicPr>
            <p:cNvPr id="262155" name=""/>
            <p:cNvPicPr/>
            <p:nvPr/>
          </p:nvPicPr>
          <p:blipFill>
            <a:blip r:embed="rId4">
              <a:lum bright="-6000"/>
            </a:blip>
            <a:stretch>
              <a:fillRect/>
            </a:stretch>
          </p:blipFill>
          <p:spPr>
            <a:xfrm>
              <a:off x="1804" y="1657"/>
              <a:ext cx="2312" cy="187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62156" name=""/>
            <p:cNvSpPr/>
            <p:nvPr/>
          </p:nvSpPr>
          <p:spPr>
            <a:xfrm>
              <a:off x="3600" y="3280"/>
              <a:ext cx="328" cy="30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</p:grpSp>
      <p:cxnSp>
        <p:nvCxnSpPr>
          <p:cNvPr id="262157" name=""/>
          <p:cNvCxnSpPr/>
          <p:nvPr/>
        </p:nvCxnSpPr>
        <p:spPr>
          <a:xfrm flipV="1">
            <a:off x="2717800" y="3467100"/>
            <a:ext cx="1193800" cy="368300"/>
          </a:xfrm>
          <a:prstGeom prst="line">
            <a:avLst/>
          </a:prstGeom>
          <a:noFill/>
          <a:ln w="12700">
            <a:solidFill>
              <a:srgbClr val="FF9900"/>
            </a:solidFill>
            <a:miter lim="800000"/>
            <a:tailEnd type="arrow" w="lg" len="lg"/>
          </a:ln>
        </p:spPr>
      </p:cxnSp>
      <p:sp>
        <p:nvSpPr>
          <p:cNvPr id="2621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72B6A31D-8957-4710-8314-6BC1C0372A50}" type="slidenum">
              <a:rPr lang="zh-CN" altLang="en-US" sz="1000">
                <a:latin typeface="Arial"/>
                <a:ea typeface="ＭＳ Ｐゴシック" pitchFamily="34" charset="-128"/>
              </a:r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base">
                                        <p:cTn id="12" dur="1000" fill="hold"/>
                                        <p:tgtEl>
                                          <p:spTgt spid="26215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1.48148E-06 L -0.30556 -0.14815" ptsTypes="">
                                      <p:cBhvr additive="base">
                                        <p:cTn id="14" dur="10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8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1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166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67150" y="2863850"/>
            <a:ext cx="4762500" cy="30861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1166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61962" y="3921125"/>
            <a:ext cx="3038475" cy="20383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1661" name=""/>
          <p:cNvSpPr/>
          <p:nvPr/>
        </p:nvSpPr>
        <p:spPr>
          <a:xfrm>
            <a:off x="2197100" y="4508500"/>
            <a:ext cx="1104900" cy="3048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411659" name=""/>
          <p:cNvSpPr/>
          <p:nvPr/>
        </p:nvSpPr>
        <p:spPr>
          <a:xfrm>
            <a:off x="5867400" y="3233738"/>
            <a:ext cx="2695575" cy="1065212"/>
          </a:xfrm>
          <a:prstGeom prst="wedgeRoundRectCallout">
            <a:avLst>
              <a:gd name="adj1" fmla="val -59718"/>
              <a:gd name="adj2" fmla="val -1050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若确信当前程序即是运行程序请选择“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Current Application”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，否则选择“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Application In Controller</a:t>
            </a:r>
            <a:r>
              <a:rPr lang="zh-CN" altLang="fr-FR" sz="1200">
                <a:solidFill>
                  <a:srgbClr val="008000"/>
                </a:solidFill>
                <a:latin typeface="宋体" pitchFamily="2" charset="-122"/>
              </a:rPr>
              <a:t>”进行程序上传来</a:t>
            </a:r>
            <a:r>
              <a:rPr lang="fr-FR" altLang="zh-CN" sz="1200">
                <a:solidFill>
                  <a:srgbClr val="008000"/>
                </a:solidFill>
                <a:latin typeface="宋体" pitchFamily="2" charset="-122"/>
              </a:rPr>
              <a:t>Commission</a:t>
            </a:r>
          </a:p>
        </p:txBody>
      </p:sp>
      <p:sp>
        <p:nvSpPr>
          <p:cNvPr id="411652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411654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DDC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的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Commission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、调试设置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）在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Configure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模式下点击“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Commission”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B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）在“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Commission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”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对话框中选择适合的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Application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并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Next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endParaRPr lang="zh-CN" altLang="en-US" sz="1400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cxnSp>
        <p:nvCxnSpPr>
          <p:cNvPr id="411656" name=""/>
          <p:cNvCxnSpPr/>
          <p:nvPr/>
        </p:nvCxnSpPr>
        <p:spPr>
          <a:xfrm flipV="1">
            <a:off x="3581400" y="4991100"/>
            <a:ext cx="279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411657" name=""/>
          <p:cNvCxnSpPr/>
          <p:nvPr/>
        </p:nvCxnSpPr>
        <p:spPr>
          <a:xfrm flipH="1">
            <a:off x="2819400" y="2311400"/>
            <a:ext cx="317500" cy="2108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11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FEFE59B0-05AD-4FEA-9551-14D815FF2DBD}" type="slidenum">
              <a:rPr lang="zh-CN" altLang="en-US" sz="1000">
                <a:latin typeface="Arial"/>
                <a:ea typeface="ＭＳ Ｐゴシック" pitchFamily="34" charset="-128"/>
              </a:r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1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1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11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11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6" dur="500"/>
                                        <p:tgtEl>
                                          <p:spTgt spid="4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9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5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9" grpId="0"/>
      <p:bldP spid="411654" grpId="1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57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3550" y="4175125"/>
            <a:ext cx="4762500" cy="188595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41575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02150" y="2574925"/>
            <a:ext cx="4287838" cy="3481388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15750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415751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DDC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的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Commission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、调试设置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）在“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Commission Device”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对话框中选择适合的设备并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Next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）连接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DDC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成功后点击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Finish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正式开始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Commission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endParaRPr lang="zh-CN" altLang="en-US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cxnSp>
        <p:nvCxnSpPr>
          <p:cNvPr id="415752" name=""/>
          <p:cNvCxnSpPr/>
          <p:nvPr/>
        </p:nvCxnSpPr>
        <p:spPr>
          <a:xfrm flipV="1">
            <a:off x="3873500" y="3606800"/>
            <a:ext cx="558800" cy="5207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415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FAD33378-4C75-40F1-B172-AD5A7F1AB173}" type="slidenum">
              <a:rPr lang="zh-CN" altLang="en-US" sz="1000">
                <a:latin typeface="Arial"/>
                <a:ea typeface="ＭＳ Ｐゴシック" pitchFamily="34" charset="-128"/>
              </a:r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7796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第三节	调试</a:t>
            </a:r>
          </a:p>
        </p:txBody>
      </p:sp>
      <p:sp>
        <p:nvSpPr>
          <p:cNvPr id="417797" name=""/>
          <p:cNvSpPr/>
          <p:nvPr>
            <p:ph type="body" sz="half" idx="1"/>
          </p:nvPr>
        </p:nvSpPr>
        <p:spPr>
          <a:xfrm>
            <a:off x="458788" y="1228725"/>
            <a:ext cx="8188325" cy="47863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三、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DDC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的</a:t>
            </a:r>
            <a:r>
              <a:rPr lang="en-US" altLang="zh-CN" sz="2800">
                <a:latin typeface="宋体" pitchFamily="2" charset="-122"/>
                <a:ea typeface="宋体" pitchFamily="2" charset="-122"/>
              </a:rPr>
              <a:t>Commission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Commission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及其停止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Commission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时的界面操作与</a:t>
            </a:r>
            <a:r>
              <a:rPr lang="en-US" altLang="zh-CN" sz="1400">
                <a:latin typeface="宋体" pitchFamily="2" charset="-122"/>
                <a:ea typeface="宋体" pitchFamily="2" charset="-122"/>
              </a:rPr>
              <a:t>Simulation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类似，此处不再赘述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。</a:t>
            </a:r>
          </a:p>
          <a:p>
            <a:pPr lvl="0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B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）点击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Stop 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调试并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Yes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结束</a:t>
            </a:r>
            <a:r>
              <a:rPr lang="en-US" altLang="zh-CN" sz="1400">
                <a:latin typeface="宋体" pitchFamily="2" charset="-122"/>
                <a:ea typeface="宋体" pitchFamily="2" charset="-122"/>
                <a:sym typeface="Wingdings" pitchFamily="2" charset="2"/>
              </a:rPr>
              <a:t>Commission</a:t>
            </a:r>
            <a:r>
              <a:rPr lang="zh-CN" altLang="en-US" sz="1400">
                <a:latin typeface="宋体" pitchFamily="2" charset="-122"/>
                <a:ea typeface="宋体" pitchFamily="2" charset="-122"/>
                <a:sym typeface="Wingdings" pitchFamily="2" charset="2"/>
              </a:rPr>
              <a:t>过程。</a:t>
            </a:r>
          </a:p>
          <a:p>
            <a:pPr lvl="0">
              <a:buNone/>
            </a:pPr>
            <a:endParaRPr lang="zh-CN" altLang="en-US">
              <a:latin typeface="宋体" pitchFamily="2" charset="-122"/>
              <a:ea typeface="宋体" pitchFamily="2" charset="-122"/>
              <a:sym typeface="Wingdings" pitchFamily="2" charset="2"/>
            </a:endParaRPr>
          </a:p>
        </p:txBody>
      </p:sp>
      <p:cxnSp>
        <p:nvCxnSpPr>
          <p:cNvPr id="417798" name=""/>
          <p:cNvCxnSpPr/>
          <p:nvPr/>
        </p:nvCxnSpPr>
        <p:spPr>
          <a:xfrm flipV="1">
            <a:off x="3683000" y="4686300"/>
            <a:ext cx="11049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pic>
        <p:nvPicPr>
          <p:cNvPr id="41779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1962" y="3698875"/>
            <a:ext cx="2733675" cy="192405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7800" name=""/>
          <p:cNvSpPr/>
          <p:nvPr/>
        </p:nvSpPr>
        <p:spPr>
          <a:xfrm>
            <a:off x="419100" y="4279900"/>
            <a:ext cx="1714500" cy="304800"/>
          </a:xfrm>
          <a:prstGeom prst="ellipse">
            <a:avLst/>
          </a:prstGeom>
          <a:noFill/>
          <a:ln w="3175">
            <a:solidFill>
              <a:srgbClr val="FF00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cxnSp>
        <p:nvCxnSpPr>
          <p:cNvPr id="417801" name=""/>
          <p:cNvCxnSpPr/>
          <p:nvPr/>
        </p:nvCxnSpPr>
        <p:spPr>
          <a:xfrm flipH="1">
            <a:off x="1308100" y="2628900"/>
            <a:ext cx="381000" cy="16129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tailEnd type="triangle"/>
          </a:ln>
        </p:spPr>
      </p:cxnSp>
      <p:pic>
        <p:nvPicPr>
          <p:cNvPr id="41780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54625" y="3924300"/>
            <a:ext cx="3333750" cy="137160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4178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E6CF3238-98E7-4C2F-90D9-B128CD6B7914}" type="slidenum">
              <a:rPr lang="zh-CN" altLang="en-US" sz="1000">
                <a:latin typeface="Arial"/>
                <a:ea typeface="ＭＳ Ｐゴシック" pitchFamily="34" charset="-128"/>
              </a:r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5592" name=""/>
          <p:cNvPicPr/>
          <p:nvPr>
            <p:ph idx="1"/>
          </p:nvPr>
        </p:nvPicPr>
        <p:blipFill>
          <a:blip r:embed="rId3">
            <a:clrChange>
              <a:clrFrom>
                <a:srgbClr val="0178BA"/>
              </a:clrFrom>
              <a:clrTo>
                <a:srgbClr val="0178B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2" y="4562475"/>
            <a:ext cx="2154238" cy="13430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95595" name=""/>
          <p:cNvSpPr/>
          <p:nvPr/>
        </p:nvSpPr>
        <p:spPr>
          <a:xfrm>
            <a:off x="7194550" y="5535612"/>
            <a:ext cx="1465262" cy="496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168275" lvl="0" indent="-168275" algn="ctr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Author: </a:t>
            </a:r>
            <a:r>
              <a:rPr lang="zh-CN" altLang="en-US" sz="1400">
                <a:latin typeface="宋体" pitchFamily="2" charset="-122"/>
                <a:ea typeface="宋体" pitchFamily="2" charset="-122"/>
              </a:rPr>
              <a:t>黄永南</a:t>
            </a:r>
          </a:p>
          <a:p>
            <a:pPr marL="168275" lvl="0" indent="-168275" algn="ctr">
              <a:buNone/>
            </a:pPr>
            <a:r>
              <a:rPr lang="en-US" altLang="zh-CN" sz="1400">
                <a:latin typeface="宋体" pitchFamily="2" charset="-122"/>
                <a:ea typeface="宋体" pitchFamily="2" charset="-122"/>
              </a:rPr>
              <a:t>2008.08.20</a:t>
            </a:r>
          </a:p>
        </p:txBody>
      </p:sp>
      <p:sp>
        <p:nvSpPr>
          <p:cNvPr id="195596" name=""/>
          <p:cNvSpPr/>
          <p:nvPr/>
        </p:nvSpPr>
        <p:spPr>
          <a:xfrm>
            <a:off x="2314575" y="3025775"/>
            <a:ext cx="4457700" cy="10668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 algn="ctr"/>
            <a:r>
              <a:rPr lang="en-US" altLang="zh-CN" sz="3200" i="1">
                <a:latin typeface="Arial"/>
              </a:rPr>
              <a:t>Thank You!</a:t>
            </a:r>
          </a:p>
          <a:p>
            <a:pPr lvl="0" algn="ctr"/>
            <a:r>
              <a:rPr lang="en-US" altLang="zh-CN" sz="3200" i="1">
                <a:latin typeface="Arial"/>
              </a:rPr>
              <a:t>Any Questions</a:t>
            </a:r>
            <a:r>
              <a:rPr lang="zh-CN" altLang="en-US" sz="3200" i="1">
                <a:latin typeface="Arial"/>
              </a:rPr>
              <a:t>？</a:t>
            </a:r>
          </a:p>
        </p:txBody>
      </p:sp>
      <p:sp>
        <p:nvSpPr>
          <p:cNvPr id="195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C9474E39-9780-42DC-B8AB-D48D5369C216}" type="slidenum">
              <a:rPr lang="zh-CN" altLang="en-US" sz="1000">
                <a:latin typeface="Arial"/>
                <a:ea typeface="ＭＳ Ｐゴシック" pitchFamily="34" charset="-128"/>
              </a:rPr>
              <a:t>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200">
        <p:dissolve/>
      </p:transition>
    </mc:Choice>
    <mc:Fallback>
      <p:transition spd="med">
        <p:dissolv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TextBox 26"/>
          <p:cNvSpPr txBox="1"/>
          <p:nvPr/>
        </p:nvSpPr>
        <p:spPr>
          <a:xfrm>
            <a:off x="4060919" y="4005036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algn="l" rtl="0" eaLnBrk="1" hangingPunct="0">
              <a:defRPr kumimoji="0" lang="zh-CN" altLang="en-US"/>
            </a:defPPr>
          </a:lstStyle>
          <a:p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演讲完毕，谢谢观看！</a:t>
            </a:r>
          </a:p>
        </p:txBody>
      </p:sp>
      <p:pic>
        <p:nvPicPr>
          <p:cNvPr id="1026" name="Picture 2" descr="C:\Users\Administrator\Desktop\205794adeca0511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432725" y="0"/>
            <a:ext cx="5184576" cy="6908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232858"/>
      </p:ext>
    </p:extLst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4194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、扩展总线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SA BUS</a:t>
            </a:r>
            <a:endParaRPr lang="en-US" altLang="zh-CN">
              <a:solidFill>
                <a:srgbClr val="ADADAD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4195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pic>
        <p:nvPicPr>
          <p:cNvPr id="26421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885950" y="2314575"/>
            <a:ext cx="5335588" cy="40147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4216" name=""/>
          <p:cNvSpPr/>
          <p:nvPr/>
        </p:nvSpPr>
        <p:spPr>
          <a:xfrm>
            <a:off x="4733925" y="2182812"/>
            <a:ext cx="1806575" cy="684212"/>
          </a:xfrm>
          <a:prstGeom prst="wedgeRoundRectCallout">
            <a:avLst>
              <a:gd name="adj1" fmla="val -47454"/>
              <a:gd name="adj2" fmla="val 10545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四芯屏蔽双绞线</a:t>
            </a:r>
          </a:p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菊链连接</a:t>
            </a:r>
          </a:p>
        </p:txBody>
      </p:sp>
      <p:sp>
        <p:nvSpPr>
          <p:cNvPr id="264217" name=""/>
          <p:cNvSpPr/>
          <p:nvPr/>
        </p:nvSpPr>
        <p:spPr>
          <a:xfrm>
            <a:off x="4845050" y="3357562"/>
            <a:ext cx="1641475" cy="684212"/>
          </a:xfrm>
          <a:prstGeom prst="wedgeRoundRectCallout">
            <a:avLst>
              <a:gd name="adj1" fmla="val -78046"/>
              <a:gd name="adj2" fmla="val -28421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SA+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与 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SA-</a:t>
            </a:r>
          </a:p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采用一对绞线</a:t>
            </a:r>
          </a:p>
        </p:txBody>
      </p:sp>
      <p:sp>
        <p:nvSpPr>
          <p:cNvPr id="264218" name=""/>
          <p:cNvSpPr/>
          <p:nvPr/>
        </p:nvSpPr>
        <p:spPr>
          <a:xfrm>
            <a:off x="1919288" y="3889375"/>
            <a:ext cx="1641475" cy="684212"/>
          </a:xfrm>
          <a:prstGeom prst="wedgeRoundRectCallout">
            <a:avLst>
              <a:gd name="adj1" fmla="val 73986"/>
              <a:gd name="adj2" fmla="val -10963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PWR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与 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COM</a:t>
            </a:r>
          </a:p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采用一对绞线</a:t>
            </a:r>
          </a:p>
        </p:txBody>
      </p:sp>
      <p:grpSp>
        <p:nvGrpSpPr>
          <p:cNvPr id="264219" name=""/>
          <p:cNvGrpSpPr/>
          <p:nvPr/>
        </p:nvGrpSpPr>
        <p:grpSpPr>
          <a:xfrm>
            <a:off x="2863850" y="2630488"/>
            <a:ext cx="3670300" cy="3046412"/>
            <a:chOff x="1804" y="1657"/>
            <a:chExt cx="2312" cy="1919"/>
          </a:xfrm>
        </p:grpSpPr>
        <p:pic>
          <p:nvPicPr>
            <p:cNvPr id="264220" name=""/>
            <p:cNvPicPr/>
            <p:nvPr/>
          </p:nvPicPr>
          <p:blipFill>
            <a:blip r:embed="rId4">
              <a:lum bright="-6000"/>
            </a:blip>
            <a:stretch>
              <a:fillRect/>
            </a:stretch>
          </p:blipFill>
          <p:spPr>
            <a:xfrm>
              <a:off x="1804" y="1657"/>
              <a:ext cx="2312" cy="187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64221" name=""/>
            <p:cNvSpPr/>
            <p:nvPr/>
          </p:nvSpPr>
          <p:spPr>
            <a:xfrm>
              <a:off x="3360" y="3272"/>
              <a:ext cx="328" cy="30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</p:grpSp>
      <p:cxnSp>
        <p:nvCxnSpPr>
          <p:cNvPr id="264222" name=""/>
          <p:cNvCxnSpPr/>
          <p:nvPr/>
        </p:nvCxnSpPr>
        <p:spPr>
          <a:xfrm flipV="1">
            <a:off x="2362200" y="3251200"/>
            <a:ext cx="1333500" cy="381000"/>
          </a:xfrm>
          <a:prstGeom prst="line">
            <a:avLst/>
          </a:prstGeom>
          <a:noFill/>
          <a:ln w="12700">
            <a:solidFill>
              <a:srgbClr val="FF9900"/>
            </a:solidFill>
            <a:miter lim="800000"/>
            <a:tailEnd type="arrow" w="lg" len="lg"/>
          </a:ln>
        </p:spPr>
      </p:cxnSp>
      <p:sp>
        <p:nvSpPr>
          <p:cNvPr id="2642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0E37D8FC-7C50-44B5-8A06-F364CEFDFC20}" type="slidenum">
              <a:rPr lang="zh-CN" altLang="en-US" sz="1000">
                <a:latin typeface="Arial"/>
                <a:ea typeface="ＭＳ Ｐゴシック" pitchFamily="34" charset="-128"/>
              </a:r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base">
                                        <p:cTn id="12" dur="1000" fill="hold"/>
                                        <p:tgtEl>
                                          <p:spTgt spid="2642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4.44444E-06 L -0.30556 -0.14815" ptsTypes="">
                                      <p:cBhvr additive="base">
                                        <p:cTn id="14" dur="1000" fill="hold"/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8" dur="5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1" dur="5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4" dur="500"/>
                                        <p:tgtEl>
                                          <p:spTgt spid="26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base">
                                        <p:cTn id="29" dur="5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3" dur="500"/>
                                        <p:tgtEl>
                                          <p:spTgt spid="26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base">
                                        <p:cTn id="38" dur="500"/>
                                        <p:tgtEl>
                                          <p:spTgt spid="26421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2" dur="500"/>
                                        <p:tgtEl>
                                          <p:spTgt spid="26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build="p"/>
      <p:bldP spid="264216" grpId="1"/>
      <p:bldP spid="264216" grpId="2"/>
      <p:bldP spid="264217" grpId="3"/>
      <p:bldP spid="264217" grpId="4"/>
      <p:bldP spid="26421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42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、物理点位</a:t>
            </a:r>
            <a:endParaRPr lang="en-US" altLang="zh-CN">
              <a:solidFill>
                <a:srgbClr val="ADADAD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6243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pic>
        <p:nvPicPr>
          <p:cNvPr id="266249" name=""/>
          <p:cNvPicPr/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2851150" y="2630488"/>
            <a:ext cx="3670300" cy="2968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50" name=""/>
          <p:cNvSpPr/>
          <p:nvPr/>
        </p:nvSpPr>
        <p:spPr>
          <a:xfrm>
            <a:off x="2959100" y="2971800"/>
            <a:ext cx="863600" cy="4826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66245" name=""/>
          <p:cNvSpPr/>
          <p:nvPr/>
        </p:nvSpPr>
        <p:spPr>
          <a:xfrm>
            <a:off x="2701925" y="2182812"/>
            <a:ext cx="765175" cy="430212"/>
          </a:xfrm>
          <a:prstGeom prst="wedgeRoundRectCallout">
            <a:avLst>
              <a:gd name="adj1" fmla="val 40662"/>
              <a:gd name="adj2" fmla="val 129338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BO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点</a:t>
            </a:r>
          </a:p>
        </p:txBody>
      </p:sp>
      <p:sp>
        <p:nvSpPr>
          <p:cNvPr id="266252" name=""/>
          <p:cNvSpPr/>
          <p:nvPr/>
        </p:nvSpPr>
        <p:spPr>
          <a:xfrm>
            <a:off x="4470400" y="2946400"/>
            <a:ext cx="838200" cy="4826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66253" name=""/>
          <p:cNvSpPr/>
          <p:nvPr/>
        </p:nvSpPr>
        <p:spPr>
          <a:xfrm>
            <a:off x="4251325" y="2182812"/>
            <a:ext cx="765175" cy="430212"/>
          </a:xfrm>
          <a:prstGeom prst="wedgeRoundRectCallout">
            <a:avLst>
              <a:gd name="adj1" fmla="val 32366"/>
              <a:gd name="adj2" fmla="val 11457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CO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点</a:t>
            </a:r>
          </a:p>
        </p:txBody>
      </p:sp>
      <p:sp>
        <p:nvSpPr>
          <p:cNvPr id="266254" name=""/>
          <p:cNvSpPr/>
          <p:nvPr/>
        </p:nvSpPr>
        <p:spPr>
          <a:xfrm>
            <a:off x="5295900" y="2959100"/>
            <a:ext cx="533400" cy="4826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66255" name=""/>
          <p:cNvSpPr/>
          <p:nvPr/>
        </p:nvSpPr>
        <p:spPr>
          <a:xfrm>
            <a:off x="5407025" y="2170112"/>
            <a:ext cx="765175" cy="430212"/>
          </a:xfrm>
          <a:prstGeom prst="wedgeRoundRectCallout">
            <a:avLst>
              <a:gd name="adj1" fmla="val -20745"/>
              <a:gd name="adj2" fmla="val 132287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AO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点</a:t>
            </a:r>
          </a:p>
        </p:txBody>
      </p:sp>
      <p:sp>
        <p:nvSpPr>
          <p:cNvPr id="266256" name=""/>
          <p:cNvSpPr/>
          <p:nvPr/>
        </p:nvSpPr>
        <p:spPr>
          <a:xfrm>
            <a:off x="2959100" y="4762500"/>
            <a:ext cx="1638300" cy="4826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66257" name=""/>
          <p:cNvSpPr/>
          <p:nvPr/>
        </p:nvSpPr>
        <p:spPr>
          <a:xfrm>
            <a:off x="2803525" y="5561012"/>
            <a:ext cx="765175" cy="430212"/>
          </a:xfrm>
          <a:prstGeom prst="wedgeRoundRectCallout">
            <a:avLst>
              <a:gd name="adj1" fmla="val 50620"/>
              <a:gd name="adj2" fmla="val -11863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UI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点</a:t>
            </a:r>
          </a:p>
        </p:txBody>
      </p:sp>
      <p:sp>
        <p:nvSpPr>
          <p:cNvPr id="266258" name=""/>
          <p:cNvSpPr/>
          <p:nvPr/>
        </p:nvSpPr>
        <p:spPr>
          <a:xfrm>
            <a:off x="4225925" y="5548312"/>
            <a:ext cx="765175" cy="430212"/>
          </a:xfrm>
          <a:prstGeom prst="wedgeRoundRectCallout">
            <a:avLst>
              <a:gd name="adj1" fmla="val 32366"/>
              <a:gd name="adj2" fmla="val -115681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BI</a:t>
            </a:r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点</a:t>
            </a:r>
          </a:p>
        </p:txBody>
      </p:sp>
      <p:sp>
        <p:nvSpPr>
          <p:cNvPr id="266260" name=""/>
          <p:cNvSpPr/>
          <p:nvPr/>
        </p:nvSpPr>
        <p:spPr>
          <a:xfrm>
            <a:off x="4584700" y="4762500"/>
            <a:ext cx="495300" cy="4826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662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BE607E98-DF04-46F5-B5AE-09D9287A7D0A}" type="slidenum">
              <a:rPr lang="zh-CN" altLang="en-US" sz="1000">
                <a:latin typeface="Arial"/>
                <a:ea typeface="ＭＳ Ｐゴシック" pitchFamily="34" charset="-128"/>
              </a:r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6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/>
                                        <p:tgtEl>
                                          <p:spTgt spid="26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/>
                                        <p:tgtEl>
                                          <p:spTgt spid="26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/>
      <p:bldP spid="266245" grpId="1"/>
      <p:bldP spid="266245" grpId="2"/>
      <p:bldP spid="266253" grpId="3"/>
      <p:bldP spid="266255" grpId="4"/>
      <p:bldP spid="266257" grpId="5"/>
      <p:bldP spid="266258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8290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6-Pin Modular Jack</a:t>
            </a:r>
          </a:p>
        </p:txBody>
      </p:sp>
      <p:sp>
        <p:nvSpPr>
          <p:cNvPr id="268291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sp>
        <p:nvSpPr>
          <p:cNvPr id="268303" name=""/>
          <p:cNvSpPr/>
          <p:nvPr/>
        </p:nvSpPr>
        <p:spPr>
          <a:xfrm>
            <a:off x="3143250" y="2474912"/>
            <a:ext cx="4818062" cy="3506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8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6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4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2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200" b="0" i="0" u="none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</a:lstStyle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Used for Network Sensors, VMA Balancing Sensor and Wireless Commissioning Converter</a:t>
            </a:r>
          </a:p>
          <a:p>
            <a:pPr marL="352425" lvl="0" indent="-352425"/>
            <a:r>
              <a:rPr lang="en-US" altLang="en-US">
                <a:latin typeface="宋体" pitchFamily="2" charset="-122"/>
                <a:ea typeface="宋体" pitchFamily="2" charset="-122"/>
              </a:rPr>
              <a:t>3 twisted pair (6 conductors)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Two wires for network communication</a:t>
            </a:r>
          </a:p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Two wires for network sensor power</a:t>
            </a:r>
          </a:p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Two wires to supply 15V@200mA Power</a:t>
            </a:r>
          </a:p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Allows for a maximum length of 30 m</a:t>
            </a:r>
          </a:p>
          <a:p>
            <a:pPr marL="352425" lvl="0" indent="-352425"/>
            <a:r>
              <a:rPr lang="en-US" altLang="zh-CN">
                <a:latin typeface="宋体" pitchFamily="2" charset="-122"/>
                <a:ea typeface="宋体" pitchFamily="2" charset="-122"/>
              </a:rPr>
              <a:t>Cannot be daisy-chained to other devices</a:t>
            </a:r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68304" name=""/>
          <p:cNvGrpSpPr/>
          <p:nvPr/>
        </p:nvGrpSpPr>
        <p:grpSpPr>
          <a:xfrm>
            <a:off x="2863850" y="2630488"/>
            <a:ext cx="3670300" cy="2968625"/>
            <a:chOff x="1804" y="1657"/>
            <a:chExt cx="2312" cy="1870"/>
          </a:xfrm>
        </p:grpSpPr>
        <p:pic>
          <p:nvPicPr>
            <p:cNvPr id="268305" name=""/>
            <p:cNvPicPr/>
            <p:nvPr/>
          </p:nvPicPr>
          <p:blipFill>
            <a:blip r:embed="rId3">
              <a:lum bright="-6000"/>
            </a:blip>
            <a:stretch>
              <a:fillRect/>
            </a:stretch>
          </p:blipFill>
          <p:spPr>
            <a:xfrm>
              <a:off x="1804" y="1657"/>
              <a:ext cx="2312" cy="187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68306" name=""/>
            <p:cNvSpPr/>
            <p:nvPr/>
          </p:nvSpPr>
          <p:spPr>
            <a:xfrm>
              <a:off x="3408" y="2400"/>
              <a:ext cx="384" cy="36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miter lim="800000"/>
            </a:ln>
          </p:spPr>
          <p:txBody>
            <a:bodyPr/>
            <a:lstStyle>
              <a:defPPr algn="ctr" rtl="0" eaLnBrk="1" hangingPunct="1">
                <a:defRPr kumimoji="0" lang="en-US" altLang="en-US"/>
              </a:defPPr>
            </a:lstStyle>
            <a:p/>
          </p:txBody>
        </p:sp>
      </p:grpSp>
      <p:sp>
        <p:nvSpPr>
          <p:cNvPr id="2683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02F1565F-CA72-4E68-B606-7C0A40F7410E}" type="slidenum">
              <a:rPr lang="zh-CN" altLang="en-US" sz="1000">
                <a:latin typeface="Arial"/>
                <a:ea typeface="ＭＳ Ｐゴシック" pitchFamily="34" charset="-128"/>
              </a:r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base">
                                        <p:cTn id="12" dur="1000" fill="hold"/>
                                        <p:tgtEl>
                                          <p:spTgt spid="26830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1.11022E-16 L -0.30417 -0.14259" ptsTypes="">
                                      <p:cBhvr additive="base">
                                        <p:cTn id="14" dur="10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1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8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/>
      <p:bldP spid="26830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0338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、地址拨码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MAC Address DIP-Swtich</a:t>
            </a:r>
          </a:p>
        </p:txBody>
      </p:sp>
      <p:sp>
        <p:nvSpPr>
          <p:cNvPr id="270339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pic>
        <p:nvPicPr>
          <p:cNvPr id="270342" name=""/>
          <p:cNvPicPr/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2863850" y="2630488"/>
            <a:ext cx="3670300" cy="2968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0343" name=""/>
          <p:cNvSpPr/>
          <p:nvPr/>
        </p:nvSpPr>
        <p:spPr>
          <a:xfrm>
            <a:off x="3251200" y="4572000"/>
            <a:ext cx="609600" cy="4445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0344" name=""/>
          <p:cNvSpPr/>
          <p:nvPr/>
        </p:nvSpPr>
        <p:spPr>
          <a:xfrm>
            <a:off x="1381125" y="4824412"/>
            <a:ext cx="1323975" cy="569912"/>
          </a:xfrm>
          <a:prstGeom prst="wedgeRoundRectCallout">
            <a:avLst>
              <a:gd name="adj1" fmla="val 91606"/>
              <a:gd name="adj2" fmla="val -4832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二进制地址拨码开关</a:t>
            </a:r>
          </a:p>
        </p:txBody>
      </p:sp>
      <p:sp>
        <p:nvSpPr>
          <p:cNvPr id="2703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546B8410-7E18-46C2-9FC5-7C1771D8F1EF}" type="slidenum">
              <a:rPr lang="zh-CN" altLang="en-US" sz="1000">
                <a:latin typeface="Arial"/>
                <a:ea typeface="ＭＳ Ｐゴシック" pitchFamily="34" charset="-128"/>
              </a:r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/>
      <p:bldP spid="2703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2386" name=""/>
          <p:cNvSpPr/>
          <p:nvPr>
            <p:ph type="body" idx="1"/>
          </p:nvPr>
        </p:nvSpPr>
        <p:spPr>
          <a:xfrm>
            <a:off x="458788" y="1196975"/>
            <a:ext cx="8223250" cy="474821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168275" indent="-1682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0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  <a:lvl2pPr marL="455612" indent="-17303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8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2pPr>
            <a:lvl3pPr marL="687388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16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3pPr>
            <a:lvl4pPr marL="968375" indent="-166688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4pPr>
            <a:lvl5pPr marL="1200150" indent="-117475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1400" b="0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5pPr>
          </a:lstStyle>
          <a:p>
            <a:pPr lvl="0">
              <a:buNone/>
            </a:pPr>
            <a:r>
              <a:rPr lang="zh-CN" altLang="en-US" sz="3200">
                <a:latin typeface="宋体" pitchFamily="2" charset="-122"/>
                <a:ea typeface="宋体" pitchFamily="2" charset="-122"/>
              </a:rPr>
              <a:t>一、外观</a:t>
            </a:r>
          </a:p>
          <a:p>
            <a:pPr lvl="0">
              <a:buNone/>
            </a:pPr>
            <a:r>
              <a:rPr lang="en-US" altLang="zh-CN">
                <a:latin typeface="宋体" pitchFamily="2" charset="-122"/>
                <a:ea typeface="宋体" pitchFamily="2" charset="-122"/>
              </a:rPr>
              <a:t>7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、终端电阻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EOL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>
                <a:latin typeface="宋体" pitchFamily="2" charset="-122"/>
                <a:ea typeface="宋体" pitchFamily="2" charset="-122"/>
              </a:rPr>
              <a:t>END OF LINE</a:t>
            </a:r>
            <a:r>
              <a:rPr lang="zh-CN" altLang="en-US">
                <a:latin typeface="宋体" pitchFamily="2" charset="-122"/>
                <a:ea typeface="宋体" pitchFamily="2" charset="-122"/>
              </a:rPr>
              <a:t>）</a:t>
            </a:r>
            <a:endParaRPr lang="en-US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2387" name=""/>
          <p:cNvSpPr/>
          <p:nvPr>
            <p:ph type="title"/>
          </p:nvPr>
        </p:nvSpPr>
        <p:spPr>
          <a:xfrm>
            <a:off x="452438" y="381000"/>
            <a:ext cx="8223250" cy="665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0" vert="horz" wrap="square" lIns="0" tIns="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1" i="0" u="none">
                <a:solidFill>
                  <a:schemeClr val="tx1"/>
                </a:solidFill>
                <a:latin typeface="Arial"/>
                <a:ea typeface="ＭＳ Ｐゴシック" pitchFamily="34" charset="-128"/>
              </a:defRPr>
            </a:lvl1pPr>
          </a:lstStyle>
          <a:p>
            <a:pPr lvl="0" algn="ctr"/>
            <a:r>
              <a:rPr lang="zh-CN" altLang="en-US" sz="4000">
                <a:latin typeface="宋体" pitchFamily="2" charset="-122"/>
                <a:ea typeface="宋体" pitchFamily="2" charset="-122"/>
              </a:rPr>
              <a:t>第一节	硬件使用</a:t>
            </a:r>
          </a:p>
        </p:txBody>
      </p:sp>
      <p:pic>
        <p:nvPicPr>
          <p:cNvPr id="272388" name=""/>
          <p:cNvPicPr/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2863850" y="2630488"/>
            <a:ext cx="3670300" cy="2968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72389" name=""/>
          <p:cNvSpPr/>
          <p:nvPr/>
        </p:nvSpPr>
        <p:spPr>
          <a:xfrm>
            <a:off x="5715000" y="4572000"/>
            <a:ext cx="469900" cy="444500"/>
          </a:xfrm>
          <a:prstGeom prst="ellipse">
            <a:avLst/>
          </a:prstGeom>
          <a:noFill/>
          <a:ln w="28575">
            <a:solidFill>
              <a:srgbClr val="FF9900"/>
            </a:solidFill>
            <a:miter lim="800000"/>
          </a:ln>
        </p:spPr>
        <p:txBody>
          <a:bodyPr/>
          <a:lstStyle>
            <a:defPPr algn="ctr" rtl="0" eaLnBrk="1" hangingPunct="1">
              <a:defRPr kumimoji="0" lang="en-US" altLang="en-US"/>
            </a:defPPr>
          </a:lstStyle>
          <a:p/>
        </p:txBody>
      </p:sp>
      <p:sp>
        <p:nvSpPr>
          <p:cNvPr id="272390" name=""/>
          <p:cNvSpPr/>
          <p:nvPr/>
        </p:nvSpPr>
        <p:spPr>
          <a:xfrm>
            <a:off x="6727825" y="3897312"/>
            <a:ext cx="1336675" cy="569912"/>
          </a:xfrm>
          <a:prstGeom prst="wedgeRoundRectCallout">
            <a:avLst>
              <a:gd name="adj1" fmla="val -89310"/>
              <a:gd name="adj2" fmla="val 96519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defPPr algn="ctr" rtl="0" eaLnBrk="1" hangingPunct="1">
              <a:defRPr kumimoji="0" lang="en-US" alt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kern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Arial"/>
              </a:defRPr>
            </a:lvl5pPr>
          </a:lstStyle>
          <a:p>
            <a:pPr lvl="0"/>
            <a:r>
              <a:rPr lang="zh-CN" altLang="fr-FR" sz="1600" b="1">
                <a:solidFill>
                  <a:srgbClr val="008000"/>
                </a:solidFill>
                <a:latin typeface="Tahoma" pitchFamily="34" charset="0"/>
              </a:rPr>
              <a:t>终端电阻：默认</a:t>
            </a:r>
            <a:r>
              <a:rPr lang="fr-FR" altLang="zh-CN" sz="1600" b="1">
                <a:solidFill>
                  <a:srgbClr val="008000"/>
                </a:solidFill>
                <a:latin typeface="Tahoma" pitchFamily="34" charset="0"/>
              </a:rPr>
              <a:t>OFF</a:t>
            </a:r>
          </a:p>
        </p:txBody>
      </p:sp>
      <p:sp>
        <p:nvSpPr>
          <p:cNvPr id="2723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81CC4500-9163-41D6-AB8F-337B9A4012A4}" type="slidenum">
              <a:rPr lang="zh-CN" altLang="en-US" sz="1000">
                <a:latin typeface="Arial"/>
                <a:ea typeface="ＭＳ Ｐゴシック" pitchFamily="34" charset="-128"/>
              </a:r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build="p"/>
      <p:bldP spid="272390" grpI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7.06.14"/>
  <p:tag name="AS_TITLE" val="Aspose.Slides for .NET 4.0 Client Profile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358</Paragraphs>
  <Slides>45</Slides>
  <Notes>44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46">
      <vt:lpstr>演示文稿1</vt:lpstr>
      <vt:lpstr>江森自控楼宇自动化控制培训</vt:lpstr>
      <vt:lpstr>  FEC系列控制器入门培训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第一节	硬件使用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第二节	CCT程序</vt:lpstr>
      <vt:lpstr>第三节	调试</vt:lpstr>
      <vt:lpstr>第三节	调试</vt:lpstr>
      <vt:lpstr>第三节	调试</vt:lpstr>
      <vt:lpstr>第三节	调试</vt:lpstr>
      <vt:lpstr>第三节	调试</vt:lpstr>
      <vt:lpstr>第三节	调试</vt:lpstr>
      <vt:lpstr>第三节	调试</vt:lpstr>
      <vt:lpstr>第三节	调试</vt:lpstr>
      <vt:lpstr>第三节	调试</vt:lpstr>
      <vt:lpstr>第三节	调试</vt:lpstr>
      <vt:lpstr>Slide 43</vt:lpstr>
      <vt:lpstr>Slide 44</vt:lpstr>
      <vt:lpstr>Slide 45</vt:lpstr>
    </vt:vector>
  </TitlesOfParts>
  <LinksUpToDate>0</LinksUpToDate>
  <SharedDoc>0</SharedDoc>
  <HyperlinksChanged>0</HyperlinksChanged>
  <Application>Aspose.Slides for .NET</Application>
  <AppVersion>17.0600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幻灯片 1</dc:title>
  <dc:creator>HY</dc:creator>
  <cp:lastModifiedBy>HY</cp:lastModifiedBy>
  <cp:revision>1</cp:revision>
  <dcterms:created xsi:type="dcterms:W3CDTF">2021-02-08T06:49:50Z</dcterms:created>
  <dcterms:modified xsi:type="dcterms:W3CDTF">2021-06-24T01:37:26Z</dcterms:modified>
</cp:coreProperties>
</file>